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530" r:id="rId2"/>
    <p:sldId id="465" r:id="rId3"/>
    <p:sldId id="566" r:id="rId4"/>
    <p:sldId id="402" r:id="rId5"/>
    <p:sldId id="403" r:id="rId6"/>
    <p:sldId id="404" r:id="rId7"/>
    <p:sldId id="416" r:id="rId8"/>
    <p:sldId id="550" r:id="rId9"/>
    <p:sldId id="470" r:id="rId10"/>
    <p:sldId id="552" r:id="rId11"/>
    <p:sldId id="551" r:id="rId12"/>
    <p:sldId id="553" r:id="rId13"/>
    <p:sldId id="554" r:id="rId14"/>
    <p:sldId id="549" r:id="rId15"/>
    <p:sldId id="555" r:id="rId16"/>
    <p:sldId id="471" r:id="rId17"/>
    <p:sldId id="532" r:id="rId18"/>
    <p:sldId id="556" r:id="rId19"/>
    <p:sldId id="536" r:id="rId20"/>
    <p:sldId id="557" r:id="rId21"/>
    <p:sldId id="535" r:id="rId22"/>
    <p:sldId id="537" r:id="rId23"/>
    <p:sldId id="559" r:id="rId24"/>
    <p:sldId id="560" r:id="rId25"/>
    <p:sldId id="561" r:id="rId26"/>
    <p:sldId id="562" r:id="rId27"/>
    <p:sldId id="563" r:id="rId28"/>
    <p:sldId id="564" r:id="rId29"/>
    <p:sldId id="539" r:id="rId30"/>
    <p:sldId id="570" r:id="rId31"/>
    <p:sldId id="568" r:id="rId32"/>
    <p:sldId id="569" r:id="rId33"/>
    <p:sldId id="571" r:id="rId34"/>
    <p:sldId id="544" r:id="rId35"/>
    <p:sldId id="547" r:id="rId36"/>
    <p:sldId id="548" r:id="rId3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9" autoAdjust="0"/>
    <p:restoredTop sz="89414" autoAdjust="0"/>
  </p:normalViewPr>
  <p:slideViewPr>
    <p:cSldViewPr snapToGrid="0">
      <p:cViewPr varScale="1">
        <p:scale>
          <a:sx n="86" d="100"/>
          <a:sy n="86" d="100"/>
        </p:scale>
        <p:origin x="3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240AD-BD80-4F8B-B000-12ED2E04536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C6C0E-0ECE-4351-B024-7C1000C70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3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1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69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0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8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620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15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73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850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848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946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69439-475C-4993-DEA7-CC80384A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D7B6-963A-2011-010D-F5999478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71825-E8C7-477E-9CDD-414D2E3D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91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12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438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A92A4-7622-4BE0-BABF-14D4AA9D82E3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3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A6214B-AAC9-9FF5-A701-57176DDC2106}"/>
              </a:ext>
            </a:extLst>
          </p:cNvPr>
          <p:cNvSpPr txBox="1"/>
          <p:nvPr/>
        </p:nvSpPr>
        <p:spPr>
          <a:xfrm>
            <a:off x="66907" y="6556360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8682088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ea typeface="+mj-ea"/>
                <a:cs typeface="+mj-cs"/>
              </a:rPr>
              <a:t>Generative AI: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ea typeface="+mj-ea"/>
                <a:cs typeface="+mj-cs"/>
              </a:rPr>
              <a:t>media (world) generation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BBB58-EFC2-36EF-2059-C0D6DCC6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B2E88-8F98-E7B9-A42C-FAF828F0393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A6A829-E910-1D10-6BD3-0C592042B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36" y="523592"/>
            <a:ext cx="3308622" cy="545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23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2D9E7-6266-2B81-7916-E9A2B91F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99" y="1393016"/>
            <a:ext cx="8644001" cy="40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59810-7DB5-F04B-F7B9-5F7BB18A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FA8D11-877A-180A-095E-84395BB53EB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 (VAE)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503BC-D8D2-8FB2-CCBF-A14F755FDEDC}"/>
              </a:ext>
            </a:extLst>
          </p:cNvPr>
          <p:cNvSpPr txBox="1"/>
          <p:nvPr/>
        </p:nvSpPr>
        <p:spPr>
          <a:xfrm>
            <a:off x="241300" y="1075957"/>
            <a:ext cx="11059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Latent space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r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epresentation: A VAE learns a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probabilistic distribution 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of the input data in a lower-dimensional latent space, rather than mapping inputs to fixed points like traditional autoencoders.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 encoder transforms inputs into a probability distribution (mean &amp; variance) in the latent space, while the decoder reconstructs data by sampling from this distribution.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VAEs use a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urce-serif-pro"/>
              </a:rPr>
              <a:t>Kullback-Leibler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(KL) divergence loss to ensure that the learned latent distribution remains close to a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standard normal distribution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, promoting smoothness and continuity in the latent space.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3A912-916F-50E0-5A8C-D588FA9D1E0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5D0B8-7694-90E7-D673-5E636D5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A4A397-5073-C184-8723-50823E7C4FD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8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7CF56-D1D5-F38C-1187-751CBFB8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015" y="852468"/>
            <a:ext cx="7681969" cy="51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2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CAFCC-E4D3-D906-4D43-9CDF2FF1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015" y="852468"/>
            <a:ext cx="7681969" cy="51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8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9CCFC-19D9-6E99-28EA-410FA8F9E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ultivariate Normal Distribution - MATLAB &amp; Simulink">
            <a:extLst>
              <a:ext uri="{FF2B5EF4-FFF2-40B4-BE49-F238E27FC236}">
                <a16:creationId xmlns:a16="http://schemas.microsoft.com/office/drawing/2014/main" id="{074EF377-A19E-3525-288C-4D8AA670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95" y="2480675"/>
            <a:ext cx="1557149" cy="116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99554E-8A89-2870-994A-4F6ADCC7097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 (VAE)</a:t>
            </a:r>
          </a:p>
        </p:txBody>
      </p:sp>
      <p:pic>
        <p:nvPicPr>
          <p:cNvPr id="3074" name="Picture 2" descr="Variational Auto Encoder Architecture – TikZ.net">
            <a:extLst>
              <a:ext uri="{FF2B5EF4-FFF2-40B4-BE49-F238E27FC236}">
                <a16:creationId xmlns:a16="http://schemas.microsoft.com/office/drawing/2014/main" id="{D5E44F6A-AF79-F96F-E963-1FE67A9E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15" y="1367455"/>
            <a:ext cx="8581292" cy="37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C9C19A-7768-7F62-1AC5-0CC67A80CE3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D43C5-87B3-A381-A2DA-76D24D420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D2E1AC-3D70-B449-2861-3CF96D88257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0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F78A-5F83-4BBB-FE0F-7862988B4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710ED7-D3FF-8EF8-8035-CA0446A1234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VAE: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783DD-4C04-C793-3775-725D1F4EE01A}"/>
              </a:ext>
            </a:extLst>
          </p:cNvPr>
          <p:cNvSpPr txBox="1"/>
          <p:nvPr/>
        </p:nvSpPr>
        <p:spPr>
          <a:xfrm>
            <a:off x="241300" y="1075957"/>
            <a:ext cx="110597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Dimensionality reduction: VAEs can compress high-dimensional biomedical data (e.g., gene expression, medical images) into a lower-dimensional latent space while preserving meaningful features.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Denoising &amp; data imputation: VAEs can reconstruct missing or corrupted biomedical data, improving the quality of noisy datasets like MRI scans, ECG signals, or gene expression profiles.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Anomaly detection: By learning normal data distributions, VAEs can identify anomalies in biomedical datasets, aiding in early disease detection (e.g., identifying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urce-serif-pro"/>
              </a:rPr>
              <a:t>tumors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in medical imaging).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Data privacy: VAEs can be used for privacy-preserving data sharing by generating synthetic patient data that retain statistical properties without exposing real patient records.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435D8-99D7-C82E-CF8B-7FC753A3455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Gómez-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Bombarelli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ACS Central Science (2019)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73978-821D-67D1-90A3-195EAFE15CD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7DACF3-F85D-1C6D-8070-8B61AB34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56D0E7-69F7-7468-96EB-C7BF4EB5B2C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59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VAE: drug 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Representing chemicals in latent space to search fo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r chemicals that optimize some function (e.g. maximize activity or minimize toxicity).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09FB8-89E2-3105-A5F7-215BEB46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53" y="1942809"/>
            <a:ext cx="8100163" cy="4486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AEBA7-31AE-FBB7-97D9-3E02BD79F06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Gómez-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Bombarelli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ACS Central Science (2019)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18BF-DFBD-3225-B4BD-BB2B5D3462F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118B33-FF71-6DE8-5AE1-85260C00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CB0041-9133-BD41-E815-8F2FE53EB1A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6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Generative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(GAN)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A VAE learns a probabilistic distribution of the input data in a lower-dimensional latent space, rather than mapping inputs to fixed points like traditional autoencoders.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GANs generate sharper, more detailed images than VAEs, which often produce blurry results due to probabilistic constraints.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GANs do not impose a Gaussian prior, allowing for richer and more diverse data generation compared to VAEs.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GANs excel in generating high-quality synthetic biomedical images and unsupervised feature learning, whereas VAEs are better for structured latent representations and anomaly detection.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80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AE742-9058-EAE2-14FE-4272FA269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C06E9-AD77-3686-5435-B6758FB7646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Generative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(GAN)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03A41-80C3-51E8-6B21-95439CE05031}"/>
              </a:ext>
            </a:extLst>
          </p:cNvPr>
          <p:cNvSpPr txBox="1"/>
          <p:nvPr/>
        </p:nvSpPr>
        <p:spPr>
          <a:xfrm>
            <a:off x="241300" y="1075957"/>
            <a:ext cx="1105974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generator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CNN learns to </a:t>
            </a:r>
            <a:r>
              <a:rPr lang="en-GB" dirty="0"/>
              <a:t>generate new data (i.e., fake data) like that of the problem domain.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The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discriminator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CNN learns </a:t>
            </a:r>
            <a:r>
              <a:rPr lang="en-GB" dirty="0"/>
              <a:t>to identify whether the provided example is fake (comes from a generator ) or real (comes from the actual data domain).</a:t>
            </a: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Both the generator and the discriminator are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trained together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by minimizing one loss function. 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B304A-5CD5-4D2C-1898-84DAB302334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2C9C7-F81D-A9D1-C22D-3F1811DC9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A9E9EC-1BCC-F00F-E6E0-527389EFBE6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F7953DA-B41D-FF6C-E06C-A28041D10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80" y="3157478"/>
            <a:ext cx="8196483" cy="3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08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Con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ditional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GAN (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cGAN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A </a:t>
            </a:r>
            <a:r>
              <a:rPr lang="en-GB" dirty="0" err="1"/>
              <a:t>cGAN</a:t>
            </a:r>
            <a:r>
              <a:rPr lang="en-GB" dirty="0"/>
              <a:t> extends standard GANs by incorporating </a:t>
            </a:r>
            <a:r>
              <a:rPr lang="en-GB" b="1" dirty="0"/>
              <a:t>extra input </a:t>
            </a:r>
            <a:r>
              <a:rPr lang="en-GB" dirty="0"/>
              <a:t>(e.g., class labels, text descriptions, or images) to </a:t>
            </a:r>
            <a:r>
              <a:rPr lang="en-GB" b="1" dirty="0"/>
              <a:t>guide</a:t>
            </a:r>
            <a:r>
              <a:rPr lang="en-GB" dirty="0"/>
              <a:t> the generation process, ensuring more controlled outputs.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 generator takes both random noise and a conditioning variable to produce relevant outputs, while the discriminator evaluates whether the generated sample matches the conditioning input.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AB712F5-747B-E1DC-6CB9-F471FA179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6" y="2947786"/>
            <a:ext cx="7815146" cy="31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8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Box 398">
            <a:extLst>
              <a:ext uri="{FF2B5EF4-FFF2-40B4-BE49-F238E27FC236}">
                <a16:creationId xmlns:a16="http://schemas.microsoft.com/office/drawing/2014/main" id="{7BAD2507-A2B3-F854-5D83-3C4914D88FD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956E42EB-D253-84DD-5153-2EE30E204E16}"/>
              </a:ext>
            </a:extLst>
          </p:cNvPr>
          <p:cNvSpPr txBox="1"/>
          <p:nvPr/>
        </p:nvSpPr>
        <p:spPr>
          <a:xfrm>
            <a:off x="241300" y="1075957"/>
            <a:ext cx="10759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</a:t>
            </a:r>
            <a:r>
              <a:rPr lang="en-GB" b="1" dirty="0"/>
              <a:t>autoencoder</a:t>
            </a:r>
            <a:r>
              <a:rPr lang="en-GB" dirty="0"/>
              <a:t> is a type of neural network used for </a:t>
            </a:r>
            <a:r>
              <a:rPr lang="en-GB" b="1" dirty="0"/>
              <a:t>unsupervised learning</a:t>
            </a:r>
            <a:r>
              <a:rPr lang="en-GB" dirty="0"/>
              <a:t>, designed to encode input data into a lower-dimensional representation and then reconstruct it back to its original form.</a:t>
            </a:r>
          </a:p>
          <a:p>
            <a:endParaRPr lang="en-GB" dirty="0"/>
          </a:p>
          <a:p>
            <a:r>
              <a:rPr lang="en-GB" dirty="0"/>
              <a:t>It consists of two main components: the </a:t>
            </a:r>
            <a:r>
              <a:rPr lang="en-GB" b="1" dirty="0"/>
              <a:t>encoder</a:t>
            </a:r>
            <a:r>
              <a:rPr lang="en-GB" dirty="0"/>
              <a:t>, which compresses the input into a latent space, and the </a:t>
            </a:r>
            <a:r>
              <a:rPr lang="en-GB" b="1" dirty="0"/>
              <a:t>decoder</a:t>
            </a:r>
            <a:r>
              <a:rPr lang="en-GB" dirty="0"/>
              <a:t>, which reconstructs the original input from this compressed representation.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5B381A06-F4BD-E9AC-CAA2-3ED18B1ED13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9" name="Picture 408">
            <a:extLst>
              <a:ext uri="{FF2B5EF4-FFF2-40B4-BE49-F238E27FC236}">
                <a16:creationId xmlns:a16="http://schemas.microsoft.com/office/drawing/2014/main" id="{F79A6BFD-1C77-4A04-17ED-FF144F84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58ED951D-520B-F4EE-9CDF-8D2C245318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910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A39EA-1144-D55B-F5C4-C69813E0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E4A045-76F6-85FA-D2FD-134848D2B40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Con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ditional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GAN (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cGAN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8C20F-E7CF-4EA0-D78C-897C52EB6E03}"/>
              </a:ext>
            </a:extLst>
          </p:cNvPr>
          <p:cNvSpPr txBox="1"/>
          <p:nvPr/>
        </p:nvSpPr>
        <p:spPr>
          <a:xfrm>
            <a:off x="241300" y="1075957"/>
            <a:ext cx="4990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Conditioning allows the GAN to generate medical images that match specific disease conditions, patient attributes, or imaging modalities, ensuring the synthetic data is medically meaningful rather than random.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81A97-B06A-8DF1-D4FA-B38EA2A3115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98E1F-0B67-BAEC-4A56-F27072EF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CB39F1-C6B0-83E3-2208-656C9643089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0AD6C71-F5D4-9D61-4FE9-27E969383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9" y="199879"/>
            <a:ext cx="4934757" cy="608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1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aces">
            <a:hlinkClick r:id="" action="ppaction://media"/>
            <a:extLst>
              <a:ext uri="{FF2B5EF4-FFF2-40B4-BE49-F238E27FC236}">
                <a16:creationId xmlns:a16="http://schemas.microsoft.com/office/drawing/2014/main" id="{112189F2-1999-A077-0855-24E11C8BA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8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Diffusion models generate data by </a:t>
            </a:r>
            <a:r>
              <a:rPr lang="en-GB" b="1" dirty="0"/>
              <a:t>gradually transforming pure noise into structured outputs </a:t>
            </a:r>
            <a:r>
              <a:rPr lang="en-GB" dirty="0"/>
              <a:t>through a series of small, incremental denoising steps.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They leverage a probabilistic model that learns the underlying data distribution by reversing the forward process of adding noise.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By refining details over multiple iterations, diffusion models can produce highly detailed and realistic images.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Their training strategy focuses on </a:t>
            </a:r>
            <a:r>
              <a:rPr lang="en-GB" b="1" dirty="0"/>
              <a:t>learning to denoise</a:t>
            </a:r>
            <a:r>
              <a:rPr lang="en-GB" dirty="0"/>
              <a:t>, which often results in stable and reliable convergence during the learning process.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035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EE1BE-D5AF-044F-9337-1E464D3A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5DB9C4-0F38-CC90-8200-FA8A835AACF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72DEC-1633-FE4C-14CB-CDF097187C82}"/>
              </a:ext>
            </a:extLst>
          </p:cNvPr>
          <p:cNvSpPr txBox="1"/>
          <p:nvPr/>
        </p:nvSpPr>
        <p:spPr>
          <a:xfrm>
            <a:off x="241300" y="1075957"/>
            <a:ext cx="110597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The process involves a </a:t>
            </a:r>
            <a:r>
              <a:rPr lang="en-GB" b="1" dirty="0"/>
              <a:t>Text Representation Generator</a:t>
            </a:r>
            <a:r>
              <a:rPr lang="en-GB" dirty="0"/>
              <a:t> that converts the input prompt into an initial representation, followed by an </a:t>
            </a:r>
            <a:r>
              <a:rPr lang="en-GB" b="1" dirty="0"/>
              <a:t>Image Representation Refiner</a:t>
            </a:r>
            <a:r>
              <a:rPr lang="en-GB" dirty="0"/>
              <a:t> that enhances the image over multiple steps using noise reduction and a guidance scale.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7768C-8DCA-10D8-4BFC-022A307151C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0C32B-D128-3F2B-62E6-3FA1B819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DFF20E-771B-E03A-372A-E2FB5196DAE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A3CF94B-7AFC-5F26-DE69-931E29D7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5" y="3414924"/>
            <a:ext cx="11720197" cy="2858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C82DF8-E839-1DB6-D2E6-F59C2FF8B865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DFEEA-29A4-AA18-10CC-756EC914D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5" y="3410551"/>
            <a:ext cx="11720185" cy="28582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BF56D4-4708-917C-3585-5D25CCBA5E6A}"/>
              </a:ext>
            </a:extLst>
          </p:cNvPr>
          <p:cNvSpPr/>
          <p:nvPr/>
        </p:nvSpPr>
        <p:spPr>
          <a:xfrm>
            <a:off x="241300" y="5591695"/>
            <a:ext cx="1942176" cy="190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054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EDE8-5FC2-E77F-9BAD-AAA8D99A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BA1F65-23DF-AFF3-F93C-8BAD972E14B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B58E-E687-844B-05F3-BF0DC015FD3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CA44E-B259-8EA6-F47D-CB876128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FF4701-BEF9-A444-2667-66C5E7CAEDF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26209F3-F37E-423F-4782-D3415789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5" y="3414924"/>
            <a:ext cx="11720197" cy="2858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45262-2BDB-F08C-DF38-9A0232828CD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54CAA-4827-37B1-1E9A-7959C296CDD5}"/>
              </a:ext>
            </a:extLst>
          </p:cNvPr>
          <p:cNvSpPr txBox="1"/>
          <p:nvPr/>
        </p:nvSpPr>
        <p:spPr>
          <a:xfrm>
            <a:off x="241300" y="1075957"/>
            <a:ext cx="110597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The process involves a </a:t>
            </a:r>
            <a:r>
              <a:rPr lang="en-GB" b="1" dirty="0"/>
              <a:t>Text Representation Generator</a:t>
            </a:r>
            <a:r>
              <a:rPr lang="en-GB" dirty="0"/>
              <a:t> that converts the input prompt into an initial representation, followed by an </a:t>
            </a:r>
            <a:r>
              <a:rPr lang="en-GB" b="1" dirty="0"/>
              <a:t>Image Representation Refiner</a:t>
            </a:r>
            <a:r>
              <a:rPr lang="en-GB" dirty="0"/>
              <a:t> that enhances the image over multiple steps using noise reduction and a guidance scale.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4E728-BCA7-B4C6-A7DA-C66A6A7F2CD9}"/>
              </a:ext>
            </a:extLst>
          </p:cNvPr>
          <p:cNvSpPr/>
          <p:nvPr/>
        </p:nvSpPr>
        <p:spPr>
          <a:xfrm>
            <a:off x="241300" y="5591695"/>
            <a:ext cx="1942176" cy="190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421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C84D0-7871-8475-C79F-6E0D146C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4A4306-453F-5894-EC19-161D29F320A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1AC479-BEAF-CCD7-EF7C-F153B7919FE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EADF0-C3C5-9862-C787-3B519FC9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696742-7666-46F8-3EF6-1BF4410B374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A293264-B4BF-D0AC-7EBD-583607CB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5" y="3414924"/>
            <a:ext cx="11720197" cy="2858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303223-1673-4EDC-C46A-91535C0936C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89A151-5E11-415E-2F51-105853F2A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5" y="3419638"/>
            <a:ext cx="11720160" cy="2858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8A1735-9790-7558-ADA3-E21A5AC8A15D}"/>
              </a:ext>
            </a:extLst>
          </p:cNvPr>
          <p:cNvSpPr txBox="1"/>
          <p:nvPr/>
        </p:nvSpPr>
        <p:spPr>
          <a:xfrm>
            <a:off x="241300" y="1075957"/>
            <a:ext cx="110597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The process involves a </a:t>
            </a:r>
            <a:r>
              <a:rPr lang="en-GB" b="1" dirty="0"/>
              <a:t>Text Representation Generator</a:t>
            </a:r>
            <a:r>
              <a:rPr lang="en-GB" dirty="0"/>
              <a:t> that converts the input prompt into an initial representation, followed by an </a:t>
            </a:r>
            <a:r>
              <a:rPr lang="en-GB" b="1" dirty="0"/>
              <a:t>Image Representation Refiner</a:t>
            </a:r>
            <a:r>
              <a:rPr lang="en-GB" dirty="0"/>
              <a:t> that enhances the image over multiple steps using noise reduction and a guidance scale.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585336-318D-AE5E-2377-5ED33FAF29D4}"/>
              </a:ext>
            </a:extLst>
          </p:cNvPr>
          <p:cNvSpPr/>
          <p:nvPr/>
        </p:nvSpPr>
        <p:spPr>
          <a:xfrm>
            <a:off x="241300" y="5591695"/>
            <a:ext cx="1942176" cy="190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3746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7CA40-EF6C-2F06-2AA4-D3BFCD93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4DF8F3-5897-283D-BDB1-F0DB8E37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6" y="3245540"/>
            <a:ext cx="10453920" cy="3116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2B2054-091E-7B48-6867-86CE5A73BCB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8EAB6-6464-4DA1-CCA1-2361A41B70D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1DA74-53F7-162C-E580-F311B583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EAA700-7EF9-73D5-393A-A2D29E77CC5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6CB112-719F-6B83-C5CB-0E5BCB4E149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0FBCC-44D2-A284-7906-130AC95C6A00}"/>
              </a:ext>
            </a:extLst>
          </p:cNvPr>
          <p:cNvSpPr txBox="1"/>
          <p:nvPr/>
        </p:nvSpPr>
        <p:spPr>
          <a:xfrm>
            <a:off x="241300" y="1075957"/>
            <a:ext cx="11059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The </a:t>
            </a:r>
            <a:r>
              <a:rPr lang="en-GB" b="1" dirty="0"/>
              <a:t>Text Encoder</a:t>
            </a:r>
            <a:r>
              <a:rPr lang="en-GB" dirty="0"/>
              <a:t> converts each token into a numerical representation (embedding).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Each word is mapped to a high-dimensional vector, as shown in the matrix with numerical values for words like "cute" and "bunny.“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The generated token vectors are fed into the </a:t>
            </a:r>
            <a:r>
              <a:rPr lang="en-GB" b="1" dirty="0"/>
              <a:t>Image Representation Refiner</a:t>
            </a:r>
            <a:r>
              <a:rPr lang="en-GB" dirty="0"/>
              <a:t> (next stage), which uses them to guide the creation of an image.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326087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B4B25-D28E-ED47-4AC1-34BFA310D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DE1DA-472A-5A9D-6451-966024BAB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23" y="2246405"/>
            <a:ext cx="7550553" cy="38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D60C6-B099-0BC9-0ECA-4A2C8FAA518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CF895-A051-620D-7B4F-F2C6ADF98BB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6A1F3-A697-6ECC-66EE-15D1423E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2E9B8B-8499-2952-9CF4-CE82F7E30BC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34EEBC-87E1-737F-6BD7-B46A0B742CBE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AB122-EA93-ED0A-4F95-7C5C9372F548}"/>
              </a:ext>
            </a:extLst>
          </p:cNvPr>
          <p:cNvSpPr txBox="1"/>
          <p:nvPr/>
        </p:nvSpPr>
        <p:spPr>
          <a:xfrm>
            <a:off x="241301" y="1075957"/>
            <a:ext cx="1105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The </a:t>
            </a:r>
            <a:r>
              <a:rPr lang="en-GB" b="1" dirty="0"/>
              <a:t>Image Representation Refiner</a:t>
            </a:r>
            <a:r>
              <a:rPr lang="en-GB" dirty="0"/>
              <a:t> uses a U-Net model to predict and remove noise from an intermediate image. This process gradually improves the image quality by iteratively reducing noise.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871224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8F6AA-2400-06FE-F307-B6F174B0D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423B66-ABCF-6C5C-4B9D-F38BD26E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6" y="2449274"/>
            <a:ext cx="10334701" cy="38719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5D0B2E-5B01-88CB-2F13-8DA53F482B18}"/>
              </a:ext>
            </a:extLst>
          </p:cNvPr>
          <p:cNvSpPr/>
          <p:nvPr/>
        </p:nvSpPr>
        <p:spPr>
          <a:xfrm>
            <a:off x="908858" y="2482736"/>
            <a:ext cx="1474124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CA469-10F6-8290-5E89-DAC3385039B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Contrastive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Language-Image Pretraining (</a:t>
            </a:r>
            <a:r>
              <a:rPr lang="en-GB" sz="2800" dirty="0"/>
              <a:t>CLIP)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847E3-24B9-87BD-B45C-2AB474FF18E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5B9E-D6C3-F588-5F70-60F1128DC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902C96-2474-6052-5DC8-4DB3D4EF219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8116F9-FBF5-930C-1F1E-B04A5D4160F1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https://poloclub.github.io/diffusion-explainer/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C5DDE-BB1D-CAF8-5892-95EC74D3BC6D}"/>
              </a:ext>
            </a:extLst>
          </p:cNvPr>
          <p:cNvSpPr txBox="1"/>
          <p:nvPr/>
        </p:nvSpPr>
        <p:spPr>
          <a:xfrm>
            <a:off x="241300" y="1075957"/>
            <a:ext cx="11059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CLIP helps diffusion models understand how well an image matches a given text prompt by embedding both text and images into a shared feature space. 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 diffusion model uses this </a:t>
            </a:r>
            <a:r>
              <a:rPr lang="en-GB" b="1" dirty="0"/>
              <a:t>guidance</a:t>
            </a:r>
            <a:r>
              <a:rPr lang="en-GB" dirty="0"/>
              <a:t> to iteratively refine the image toward better alignment with the prompt.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10316-3E8F-EF19-D8DD-DA6352B78C66}"/>
              </a:ext>
            </a:extLst>
          </p:cNvPr>
          <p:cNvSpPr/>
          <p:nvPr/>
        </p:nvSpPr>
        <p:spPr>
          <a:xfrm>
            <a:off x="4973782" y="6153925"/>
            <a:ext cx="1474124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0919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Contrastive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Language-Image Pretraining (</a:t>
            </a:r>
            <a:r>
              <a:rPr lang="en-GB" sz="2800" dirty="0"/>
              <a:t>CLIP)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52451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CLIP is trained on a large dataset of image-text pairs to learn a shared embedding space, where both images and textual descriptions are represented as vectors </a:t>
            </a:r>
            <a:r>
              <a:rPr lang="en-GB" b="1" dirty="0"/>
              <a:t>in that same space</a:t>
            </a:r>
            <a:r>
              <a:rPr lang="en-GB" dirty="0"/>
              <a:t>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It uses a </a:t>
            </a:r>
            <a:r>
              <a:rPr lang="en-GB" b="1" dirty="0"/>
              <a:t>contrastive loss </a:t>
            </a:r>
            <a:r>
              <a:rPr lang="en-GB" dirty="0"/>
              <a:t>that aligns the embeddings of matching image-text pairs while pushing non-matching pairs apart, effectively capturing semantic relationships.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709387-8811-DC7C-773B-DFC7834A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448" y="1026057"/>
            <a:ext cx="6436252" cy="4169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AEDC9E-A13D-61B8-84EF-76A79751D5D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Radford, A. et al. (2021). Learning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Transferable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Visual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Supervision, ICML, PMLR 139, 8748–8763</a:t>
            </a:r>
          </a:p>
        </p:txBody>
      </p:sp>
    </p:spTree>
    <p:extLst>
      <p:ext uri="{BB962C8B-B14F-4D97-AF65-F5344CB8AC3E}">
        <p14:creationId xmlns:p14="http://schemas.microsoft.com/office/powerpoint/2010/main" val="168969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0BCE5-C78B-0896-749D-FB5B26914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60">
            <a:extLst>
              <a:ext uri="{FF2B5EF4-FFF2-40B4-BE49-F238E27FC236}">
                <a16:creationId xmlns:a16="http://schemas.microsoft.com/office/drawing/2014/main" id="{913642B5-4558-3CF6-14AC-977D41922BFF}"/>
              </a:ext>
            </a:extLst>
          </p:cNvPr>
          <p:cNvGrpSpPr/>
          <p:nvPr/>
        </p:nvGrpSpPr>
        <p:grpSpPr>
          <a:xfrm>
            <a:off x="6928116" y="1742630"/>
            <a:ext cx="3433878" cy="3372740"/>
            <a:chOff x="4379061" y="1678668"/>
            <a:chExt cx="3433878" cy="3372740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45EBD5A3-B501-FCA7-307E-A694D1AEE453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FDE7D0D8-2AFF-806A-27E2-14170A7C8962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12AB4C1B-94FB-59DA-0A4B-CB1DD16D9D9F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E8624AEA-11FE-1617-08B8-FEE69B6694C0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92A9E194-2B09-754E-AEB4-8DD77AEC6315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6AD350C0-E746-EEA4-165D-0C1AAAC077E9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DBE03EF4-AA45-66C0-9368-3057BBAC4B6F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2F7B3D4C-C036-FCB0-BE73-22DFF03B3D20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00446ED1-6572-EA94-0202-8AB629F7A299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E9E3C14E-5E83-C976-4A70-CEA150A34CFC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FE281348-DEF6-4C07-43E7-E3FE5324DC69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18">
              <a:extLst>
                <a:ext uri="{FF2B5EF4-FFF2-40B4-BE49-F238E27FC236}">
                  <a16:creationId xmlns:a16="http://schemas.microsoft.com/office/drawing/2014/main" id="{9FBD8E72-0A19-ADF8-A835-C793996A7AE3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19">
              <a:extLst>
                <a:ext uri="{FF2B5EF4-FFF2-40B4-BE49-F238E27FC236}">
                  <a16:creationId xmlns:a16="http://schemas.microsoft.com/office/drawing/2014/main" id="{897767F1-A176-BD2D-F94E-93A5A7C7CCF6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578E9E8A-4A06-DF96-C539-ECDA570DEB44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BADF13E2-4833-8FED-5B8F-28AE3CF1F3A1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526B0D9F-E61F-8268-D219-6894BE519891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F56AFD87-A12A-AAF0-803E-8B9F4543F5EF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F71AABAA-5517-ECDE-B103-050EF5BD618B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AD6A117F-FCA2-CD86-9169-B6DBC2875D0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26">
              <a:extLst>
                <a:ext uri="{FF2B5EF4-FFF2-40B4-BE49-F238E27FC236}">
                  <a16:creationId xmlns:a16="http://schemas.microsoft.com/office/drawing/2014/main" id="{668FC376-DBD3-4927-C873-7C173EFB022F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728DEE7-1C38-6985-A95E-431457ABF00C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28">
              <a:extLst>
                <a:ext uri="{FF2B5EF4-FFF2-40B4-BE49-F238E27FC236}">
                  <a16:creationId xmlns:a16="http://schemas.microsoft.com/office/drawing/2014/main" id="{6119BCC7-FAC0-C728-D969-C2B2B4193BF0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3601A413-3DB9-BC16-BA76-91CC7D3431C6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247A9AD8-C17F-1DAA-D031-C0E0DF5E6AE0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31">
              <a:extLst>
                <a:ext uri="{FF2B5EF4-FFF2-40B4-BE49-F238E27FC236}">
                  <a16:creationId xmlns:a16="http://schemas.microsoft.com/office/drawing/2014/main" id="{9F4CCCB4-F680-964F-4E73-D60F637A2267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B57630AA-9B36-ADE0-A802-135EF4AC0A18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5089B99F-0BB2-A662-5812-E5B1B2B16863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7894A939-94EF-59EE-AD73-61BD1C4BA003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EC2FBEE1-3FAC-B41E-7FC6-C65E78BD4D28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0843B524-F4D1-6227-F792-89100D94392D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64DABAD8-FB89-D99C-F94B-33BA430E0B08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7C15CBB5-E323-89F6-B0DF-FE92A30F9DAB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53EE80A8-824C-0F5B-DD50-3208866CA22F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165F45F7-3678-ED7B-AA95-A7AB14A0FFE7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9C395318-6755-312C-3358-D064AA3C8269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B4887A99-7F7F-6EC3-AF82-C2F9B00C8E7D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37109B6B-BBD4-1F51-DCED-64B9C376BFB0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015D9475-8E66-A337-BE4F-5C822503F14D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540BE072-BB1A-2CA1-114E-15CED09E8F15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B318DB6F-B279-0A63-3AB6-13A54F80FC96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5B664824-7767-AA86-DF74-F89DE8A34F0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1135A29-4CE4-4FC4-B933-5220E68CC2DB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49">
              <a:extLst>
                <a:ext uri="{FF2B5EF4-FFF2-40B4-BE49-F238E27FC236}">
                  <a16:creationId xmlns:a16="http://schemas.microsoft.com/office/drawing/2014/main" id="{160E6D41-1628-18B1-E5AC-DA10EAC5D4C2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50">
              <a:extLst>
                <a:ext uri="{FF2B5EF4-FFF2-40B4-BE49-F238E27FC236}">
                  <a16:creationId xmlns:a16="http://schemas.microsoft.com/office/drawing/2014/main" id="{85C48AC0-A24C-C4FC-F319-E23B84E52317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51">
              <a:extLst>
                <a:ext uri="{FF2B5EF4-FFF2-40B4-BE49-F238E27FC236}">
                  <a16:creationId xmlns:a16="http://schemas.microsoft.com/office/drawing/2014/main" id="{BAC52289-9B6F-8073-13F6-77A3AC717995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52">
              <a:extLst>
                <a:ext uri="{FF2B5EF4-FFF2-40B4-BE49-F238E27FC236}">
                  <a16:creationId xmlns:a16="http://schemas.microsoft.com/office/drawing/2014/main" id="{14EB0B24-B9B3-0E31-0E16-5F7FC3333672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53">
              <a:extLst>
                <a:ext uri="{FF2B5EF4-FFF2-40B4-BE49-F238E27FC236}">
                  <a16:creationId xmlns:a16="http://schemas.microsoft.com/office/drawing/2014/main" id="{8C8DE344-FBCA-83A4-58ED-B5128971B493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54">
              <a:extLst>
                <a:ext uri="{FF2B5EF4-FFF2-40B4-BE49-F238E27FC236}">
                  <a16:creationId xmlns:a16="http://schemas.microsoft.com/office/drawing/2014/main" id="{F2E6A670-B65A-63DB-C28D-BC782A62B2ED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55">
              <a:extLst>
                <a:ext uri="{FF2B5EF4-FFF2-40B4-BE49-F238E27FC236}">
                  <a16:creationId xmlns:a16="http://schemas.microsoft.com/office/drawing/2014/main" id="{45F9239F-E45F-A0DF-D1B3-6EC1761F2F10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56">
              <a:extLst>
                <a:ext uri="{FF2B5EF4-FFF2-40B4-BE49-F238E27FC236}">
                  <a16:creationId xmlns:a16="http://schemas.microsoft.com/office/drawing/2014/main" id="{D8306056-03DF-947D-6AA6-DE23DEE046B1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57">
              <a:extLst>
                <a:ext uri="{FF2B5EF4-FFF2-40B4-BE49-F238E27FC236}">
                  <a16:creationId xmlns:a16="http://schemas.microsoft.com/office/drawing/2014/main" id="{F92691B5-2315-9E1D-89C2-5D83127FE2D5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58">
              <a:extLst>
                <a:ext uri="{FF2B5EF4-FFF2-40B4-BE49-F238E27FC236}">
                  <a16:creationId xmlns:a16="http://schemas.microsoft.com/office/drawing/2014/main" id="{E0A1BB89-6352-4BD8-94C8-10D92ED9235D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59">
              <a:extLst>
                <a:ext uri="{FF2B5EF4-FFF2-40B4-BE49-F238E27FC236}">
                  <a16:creationId xmlns:a16="http://schemas.microsoft.com/office/drawing/2014/main" id="{B5C52B3B-DBB3-EB89-4FC2-27FF66A78FCC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60">
              <a:extLst>
                <a:ext uri="{FF2B5EF4-FFF2-40B4-BE49-F238E27FC236}">
                  <a16:creationId xmlns:a16="http://schemas.microsoft.com/office/drawing/2014/main" id="{6D0085E7-53EE-C7DD-874D-DF607843C073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61">
              <a:extLst>
                <a:ext uri="{FF2B5EF4-FFF2-40B4-BE49-F238E27FC236}">
                  <a16:creationId xmlns:a16="http://schemas.microsoft.com/office/drawing/2014/main" id="{6B69B3CB-5F1C-65E8-0E81-5FD5504F2F48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62">
              <a:extLst>
                <a:ext uri="{FF2B5EF4-FFF2-40B4-BE49-F238E27FC236}">
                  <a16:creationId xmlns:a16="http://schemas.microsoft.com/office/drawing/2014/main" id="{95CB4382-0A13-E5E1-BF6A-7D86CBF7B20F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678">
              <a:extLst>
                <a:ext uri="{FF2B5EF4-FFF2-40B4-BE49-F238E27FC236}">
                  <a16:creationId xmlns:a16="http://schemas.microsoft.com/office/drawing/2014/main" id="{2E3A9294-6400-7359-EB6C-D5372D951BF7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679">
              <a:extLst>
                <a:ext uri="{FF2B5EF4-FFF2-40B4-BE49-F238E27FC236}">
                  <a16:creationId xmlns:a16="http://schemas.microsoft.com/office/drawing/2014/main" id="{DC25F05E-C18B-DCB8-7910-B5BCD0AD7FB1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680">
              <a:extLst>
                <a:ext uri="{FF2B5EF4-FFF2-40B4-BE49-F238E27FC236}">
                  <a16:creationId xmlns:a16="http://schemas.microsoft.com/office/drawing/2014/main" id="{77B7ADC8-046C-CB08-79A3-3FE246BD648A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681">
              <a:extLst>
                <a:ext uri="{FF2B5EF4-FFF2-40B4-BE49-F238E27FC236}">
                  <a16:creationId xmlns:a16="http://schemas.microsoft.com/office/drawing/2014/main" id="{2C1AD2E0-B7A3-0736-4C00-A60EAA3AD127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682">
              <a:extLst>
                <a:ext uri="{FF2B5EF4-FFF2-40B4-BE49-F238E27FC236}">
                  <a16:creationId xmlns:a16="http://schemas.microsoft.com/office/drawing/2014/main" id="{A687982F-26FC-CD22-B02B-3DD8A9BA2579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683">
              <a:extLst>
                <a:ext uri="{FF2B5EF4-FFF2-40B4-BE49-F238E27FC236}">
                  <a16:creationId xmlns:a16="http://schemas.microsoft.com/office/drawing/2014/main" id="{9FD7335F-E789-34D1-B1B5-3157EB4893B1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684">
              <a:extLst>
                <a:ext uri="{FF2B5EF4-FFF2-40B4-BE49-F238E27FC236}">
                  <a16:creationId xmlns:a16="http://schemas.microsoft.com/office/drawing/2014/main" id="{D40018AB-AC58-203C-18A3-02FBC72C3329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685">
              <a:extLst>
                <a:ext uri="{FF2B5EF4-FFF2-40B4-BE49-F238E27FC236}">
                  <a16:creationId xmlns:a16="http://schemas.microsoft.com/office/drawing/2014/main" id="{978042B2-E0BD-948A-A5FB-8465A9FFB223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686">
              <a:extLst>
                <a:ext uri="{FF2B5EF4-FFF2-40B4-BE49-F238E27FC236}">
                  <a16:creationId xmlns:a16="http://schemas.microsoft.com/office/drawing/2014/main" id="{50830638-01F0-CA75-1B02-6D3EFA00B563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687">
              <a:extLst>
                <a:ext uri="{FF2B5EF4-FFF2-40B4-BE49-F238E27FC236}">
                  <a16:creationId xmlns:a16="http://schemas.microsoft.com/office/drawing/2014/main" id="{F4DB6784-F53E-30A4-928C-2E809B2BCF6E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688">
              <a:extLst>
                <a:ext uri="{FF2B5EF4-FFF2-40B4-BE49-F238E27FC236}">
                  <a16:creationId xmlns:a16="http://schemas.microsoft.com/office/drawing/2014/main" id="{5571C162-885B-94A4-B124-42532AA135F0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689">
              <a:extLst>
                <a:ext uri="{FF2B5EF4-FFF2-40B4-BE49-F238E27FC236}">
                  <a16:creationId xmlns:a16="http://schemas.microsoft.com/office/drawing/2014/main" id="{C385970F-595F-4823-7779-7B4588C9575A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690">
              <a:extLst>
                <a:ext uri="{FF2B5EF4-FFF2-40B4-BE49-F238E27FC236}">
                  <a16:creationId xmlns:a16="http://schemas.microsoft.com/office/drawing/2014/main" id="{74351D3C-A49C-B289-7C11-014F63EE5DA1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691">
              <a:extLst>
                <a:ext uri="{FF2B5EF4-FFF2-40B4-BE49-F238E27FC236}">
                  <a16:creationId xmlns:a16="http://schemas.microsoft.com/office/drawing/2014/main" id="{BB41AC8F-7270-A745-BEA8-B2604197D157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692">
              <a:extLst>
                <a:ext uri="{FF2B5EF4-FFF2-40B4-BE49-F238E27FC236}">
                  <a16:creationId xmlns:a16="http://schemas.microsoft.com/office/drawing/2014/main" id="{E55FA550-A9E1-2113-F7BB-F89699754532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693">
              <a:extLst>
                <a:ext uri="{FF2B5EF4-FFF2-40B4-BE49-F238E27FC236}">
                  <a16:creationId xmlns:a16="http://schemas.microsoft.com/office/drawing/2014/main" id="{B47126FE-64AE-FC40-74B4-5A94866A01E7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694">
              <a:extLst>
                <a:ext uri="{FF2B5EF4-FFF2-40B4-BE49-F238E27FC236}">
                  <a16:creationId xmlns:a16="http://schemas.microsoft.com/office/drawing/2014/main" id="{81F03EA8-8667-24D6-BE11-0B018C4C8E0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695">
              <a:extLst>
                <a:ext uri="{FF2B5EF4-FFF2-40B4-BE49-F238E27FC236}">
                  <a16:creationId xmlns:a16="http://schemas.microsoft.com/office/drawing/2014/main" id="{0801D569-1C0E-B1B2-86F0-62C5D48B23C8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696">
              <a:extLst>
                <a:ext uri="{FF2B5EF4-FFF2-40B4-BE49-F238E27FC236}">
                  <a16:creationId xmlns:a16="http://schemas.microsoft.com/office/drawing/2014/main" id="{3DCD9B47-69AB-03A9-8CCC-D21F448A1326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697">
              <a:extLst>
                <a:ext uri="{FF2B5EF4-FFF2-40B4-BE49-F238E27FC236}">
                  <a16:creationId xmlns:a16="http://schemas.microsoft.com/office/drawing/2014/main" id="{818CC739-2184-555F-8A18-BBD147A2B12A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698">
              <a:extLst>
                <a:ext uri="{FF2B5EF4-FFF2-40B4-BE49-F238E27FC236}">
                  <a16:creationId xmlns:a16="http://schemas.microsoft.com/office/drawing/2014/main" id="{A35C9085-9A56-A1E0-8C4A-ADFC519E062A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699">
              <a:extLst>
                <a:ext uri="{FF2B5EF4-FFF2-40B4-BE49-F238E27FC236}">
                  <a16:creationId xmlns:a16="http://schemas.microsoft.com/office/drawing/2014/main" id="{9FCD1D4C-A712-414D-31AC-BA742DEAA652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700">
              <a:extLst>
                <a:ext uri="{FF2B5EF4-FFF2-40B4-BE49-F238E27FC236}">
                  <a16:creationId xmlns:a16="http://schemas.microsoft.com/office/drawing/2014/main" id="{16BDA68C-5C9C-B958-A11E-250D99230ACE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701">
              <a:extLst>
                <a:ext uri="{FF2B5EF4-FFF2-40B4-BE49-F238E27FC236}">
                  <a16:creationId xmlns:a16="http://schemas.microsoft.com/office/drawing/2014/main" id="{22EB59B2-176B-0B97-5582-CF5B24BF7DF6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702">
              <a:extLst>
                <a:ext uri="{FF2B5EF4-FFF2-40B4-BE49-F238E27FC236}">
                  <a16:creationId xmlns:a16="http://schemas.microsoft.com/office/drawing/2014/main" id="{A1124BC8-AD27-ECED-685F-6AE7A6ECDF0F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255">
              <a:extLst>
                <a:ext uri="{FF2B5EF4-FFF2-40B4-BE49-F238E27FC236}">
                  <a16:creationId xmlns:a16="http://schemas.microsoft.com/office/drawing/2014/main" id="{C3474F7F-32A2-D2F0-B433-2AB882A71971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256">
              <a:extLst>
                <a:ext uri="{FF2B5EF4-FFF2-40B4-BE49-F238E27FC236}">
                  <a16:creationId xmlns:a16="http://schemas.microsoft.com/office/drawing/2014/main" id="{A9C54397-3AA3-D354-7DC5-367AED97911A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257">
              <a:extLst>
                <a:ext uri="{FF2B5EF4-FFF2-40B4-BE49-F238E27FC236}">
                  <a16:creationId xmlns:a16="http://schemas.microsoft.com/office/drawing/2014/main" id="{F04986BF-CD1F-F9C5-8DE7-F048DAE2EDF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265">
              <a:extLst>
                <a:ext uri="{FF2B5EF4-FFF2-40B4-BE49-F238E27FC236}">
                  <a16:creationId xmlns:a16="http://schemas.microsoft.com/office/drawing/2014/main" id="{1724AA64-1795-765B-A405-C7BF727254F0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302">
              <a:extLst>
                <a:ext uri="{FF2B5EF4-FFF2-40B4-BE49-F238E27FC236}">
                  <a16:creationId xmlns:a16="http://schemas.microsoft.com/office/drawing/2014/main" id="{E7C7313E-A433-B3C0-0B33-6DE641F0D19E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303">
              <a:extLst>
                <a:ext uri="{FF2B5EF4-FFF2-40B4-BE49-F238E27FC236}">
                  <a16:creationId xmlns:a16="http://schemas.microsoft.com/office/drawing/2014/main" id="{DC9A5ADB-8BA4-BFF9-1913-F8FEC99C13D7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304">
              <a:extLst>
                <a:ext uri="{FF2B5EF4-FFF2-40B4-BE49-F238E27FC236}">
                  <a16:creationId xmlns:a16="http://schemas.microsoft.com/office/drawing/2014/main" id="{AE5C5DEC-1140-6EA6-2BAF-8840EEDC8771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305">
              <a:extLst>
                <a:ext uri="{FF2B5EF4-FFF2-40B4-BE49-F238E27FC236}">
                  <a16:creationId xmlns:a16="http://schemas.microsoft.com/office/drawing/2014/main" id="{A557A26D-39AA-50F5-1BD1-4066324891AF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306">
              <a:extLst>
                <a:ext uri="{FF2B5EF4-FFF2-40B4-BE49-F238E27FC236}">
                  <a16:creationId xmlns:a16="http://schemas.microsoft.com/office/drawing/2014/main" id="{9DB157AE-4594-C950-5BE6-02860F4A621E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307">
              <a:extLst>
                <a:ext uri="{FF2B5EF4-FFF2-40B4-BE49-F238E27FC236}">
                  <a16:creationId xmlns:a16="http://schemas.microsoft.com/office/drawing/2014/main" id="{6281AA3B-6508-F440-C7E9-BCBF1030AC50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308">
              <a:extLst>
                <a:ext uri="{FF2B5EF4-FFF2-40B4-BE49-F238E27FC236}">
                  <a16:creationId xmlns:a16="http://schemas.microsoft.com/office/drawing/2014/main" id="{29C9F12D-C392-F39D-7DD5-756312AF3776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309">
              <a:extLst>
                <a:ext uri="{FF2B5EF4-FFF2-40B4-BE49-F238E27FC236}">
                  <a16:creationId xmlns:a16="http://schemas.microsoft.com/office/drawing/2014/main" id="{2CFC27DB-B482-419F-9E6B-8E88232BE372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310">
              <a:extLst>
                <a:ext uri="{FF2B5EF4-FFF2-40B4-BE49-F238E27FC236}">
                  <a16:creationId xmlns:a16="http://schemas.microsoft.com/office/drawing/2014/main" id="{B9BF0692-D3BA-7721-6846-14C028137E19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311">
              <a:extLst>
                <a:ext uri="{FF2B5EF4-FFF2-40B4-BE49-F238E27FC236}">
                  <a16:creationId xmlns:a16="http://schemas.microsoft.com/office/drawing/2014/main" id="{D33CF713-7A22-C3FE-13C6-D68E7CBB35D7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312">
              <a:extLst>
                <a:ext uri="{FF2B5EF4-FFF2-40B4-BE49-F238E27FC236}">
                  <a16:creationId xmlns:a16="http://schemas.microsoft.com/office/drawing/2014/main" id="{6F16C9EA-5A00-FDB3-7DFC-4804D36B1B44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313">
              <a:extLst>
                <a:ext uri="{FF2B5EF4-FFF2-40B4-BE49-F238E27FC236}">
                  <a16:creationId xmlns:a16="http://schemas.microsoft.com/office/drawing/2014/main" id="{25E1462E-8644-F4BE-F18A-22224B665483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314">
              <a:extLst>
                <a:ext uri="{FF2B5EF4-FFF2-40B4-BE49-F238E27FC236}">
                  <a16:creationId xmlns:a16="http://schemas.microsoft.com/office/drawing/2014/main" id="{747F34AA-11C0-5A7B-7D76-2FC1E072C5A7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315">
              <a:extLst>
                <a:ext uri="{FF2B5EF4-FFF2-40B4-BE49-F238E27FC236}">
                  <a16:creationId xmlns:a16="http://schemas.microsoft.com/office/drawing/2014/main" id="{0DB5A00A-4F66-E2BC-3B23-7D72A7D67D76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316">
              <a:extLst>
                <a:ext uri="{FF2B5EF4-FFF2-40B4-BE49-F238E27FC236}">
                  <a16:creationId xmlns:a16="http://schemas.microsoft.com/office/drawing/2014/main" id="{AE5A73CD-8B35-F81A-67E3-F476398AD850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317">
              <a:extLst>
                <a:ext uri="{FF2B5EF4-FFF2-40B4-BE49-F238E27FC236}">
                  <a16:creationId xmlns:a16="http://schemas.microsoft.com/office/drawing/2014/main" id="{E8F8E8D9-E655-36A7-B6AB-E84010CCB791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318">
              <a:extLst>
                <a:ext uri="{FF2B5EF4-FFF2-40B4-BE49-F238E27FC236}">
                  <a16:creationId xmlns:a16="http://schemas.microsoft.com/office/drawing/2014/main" id="{51886CA2-49E7-E52E-5985-A2E385195F4C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383">
              <a:extLst>
                <a:ext uri="{FF2B5EF4-FFF2-40B4-BE49-F238E27FC236}">
                  <a16:creationId xmlns:a16="http://schemas.microsoft.com/office/drawing/2014/main" id="{CE79B9A9-E94C-BBBD-E8C2-CC21276B347D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384">
              <a:extLst>
                <a:ext uri="{FF2B5EF4-FFF2-40B4-BE49-F238E27FC236}">
                  <a16:creationId xmlns:a16="http://schemas.microsoft.com/office/drawing/2014/main" id="{37D4AD04-0696-B88B-4449-2244709DA30A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385">
              <a:extLst>
                <a:ext uri="{FF2B5EF4-FFF2-40B4-BE49-F238E27FC236}">
                  <a16:creationId xmlns:a16="http://schemas.microsoft.com/office/drawing/2014/main" id="{2CCB3E97-D00C-336A-E80E-C1CCE89F8F58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386">
              <a:extLst>
                <a:ext uri="{FF2B5EF4-FFF2-40B4-BE49-F238E27FC236}">
                  <a16:creationId xmlns:a16="http://schemas.microsoft.com/office/drawing/2014/main" id="{375DE84C-D3C2-2C9D-1F54-0BEAE693A379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387">
              <a:extLst>
                <a:ext uri="{FF2B5EF4-FFF2-40B4-BE49-F238E27FC236}">
                  <a16:creationId xmlns:a16="http://schemas.microsoft.com/office/drawing/2014/main" id="{416FC461-D971-C858-F570-B5C2D142560B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388">
              <a:extLst>
                <a:ext uri="{FF2B5EF4-FFF2-40B4-BE49-F238E27FC236}">
                  <a16:creationId xmlns:a16="http://schemas.microsoft.com/office/drawing/2014/main" id="{0C3F1CB7-400E-55F9-21E8-678CE68F2B28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389">
              <a:extLst>
                <a:ext uri="{FF2B5EF4-FFF2-40B4-BE49-F238E27FC236}">
                  <a16:creationId xmlns:a16="http://schemas.microsoft.com/office/drawing/2014/main" id="{04F8F685-B5EB-DA2D-64DA-68525EAEAA88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390">
              <a:extLst>
                <a:ext uri="{FF2B5EF4-FFF2-40B4-BE49-F238E27FC236}">
                  <a16:creationId xmlns:a16="http://schemas.microsoft.com/office/drawing/2014/main" id="{AA08AF42-E09A-5C97-DF22-127944EAD35C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391">
              <a:extLst>
                <a:ext uri="{FF2B5EF4-FFF2-40B4-BE49-F238E27FC236}">
                  <a16:creationId xmlns:a16="http://schemas.microsoft.com/office/drawing/2014/main" id="{32074641-0E40-D100-96DD-333D3C719702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392">
              <a:extLst>
                <a:ext uri="{FF2B5EF4-FFF2-40B4-BE49-F238E27FC236}">
                  <a16:creationId xmlns:a16="http://schemas.microsoft.com/office/drawing/2014/main" id="{CA0151AF-D9F0-D2E6-30E0-2DDD90E64A99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393">
              <a:extLst>
                <a:ext uri="{FF2B5EF4-FFF2-40B4-BE49-F238E27FC236}">
                  <a16:creationId xmlns:a16="http://schemas.microsoft.com/office/drawing/2014/main" id="{F4784393-3DAB-BC2B-34C2-87CBB8C689C1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394">
              <a:extLst>
                <a:ext uri="{FF2B5EF4-FFF2-40B4-BE49-F238E27FC236}">
                  <a16:creationId xmlns:a16="http://schemas.microsoft.com/office/drawing/2014/main" id="{E4C3A005-F10E-68F4-BE5C-C1E41A8E6265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395">
              <a:extLst>
                <a:ext uri="{FF2B5EF4-FFF2-40B4-BE49-F238E27FC236}">
                  <a16:creationId xmlns:a16="http://schemas.microsoft.com/office/drawing/2014/main" id="{8B5845A4-783A-1C9C-D95C-A1752C118239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396">
              <a:extLst>
                <a:ext uri="{FF2B5EF4-FFF2-40B4-BE49-F238E27FC236}">
                  <a16:creationId xmlns:a16="http://schemas.microsoft.com/office/drawing/2014/main" id="{22E9DE6E-6BEE-853B-B618-8825B4720806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397">
              <a:extLst>
                <a:ext uri="{FF2B5EF4-FFF2-40B4-BE49-F238E27FC236}">
                  <a16:creationId xmlns:a16="http://schemas.microsoft.com/office/drawing/2014/main" id="{622ED99D-4879-4F0F-8794-4A445F0C51CD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398">
              <a:extLst>
                <a:ext uri="{FF2B5EF4-FFF2-40B4-BE49-F238E27FC236}">
                  <a16:creationId xmlns:a16="http://schemas.microsoft.com/office/drawing/2014/main" id="{7B4A346B-9B0D-3374-1A50-EEE4490CC605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399">
              <a:extLst>
                <a:ext uri="{FF2B5EF4-FFF2-40B4-BE49-F238E27FC236}">
                  <a16:creationId xmlns:a16="http://schemas.microsoft.com/office/drawing/2014/main" id="{F01198CA-5132-CB73-D41A-1F632A71F0A0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400">
              <a:extLst>
                <a:ext uri="{FF2B5EF4-FFF2-40B4-BE49-F238E27FC236}">
                  <a16:creationId xmlns:a16="http://schemas.microsoft.com/office/drawing/2014/main" id="{84C26A81-6D03-D9DD-AD7F-436B6E6C2862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401">
              <a:extLst>
                <a:ext uri="{FF2B5EF4-FFF2-40B4-BE49-F238E27FC236}">
                  <a16:creationId xmlns:a16="http://schemas.microsoft.com/office/drawing/2014/main" id="{20AAB7CE-2337-09CE-1070-022AF07BE951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402">
              <a:extLst>
                <a:ext uri="{FF2B5EF4-FFF2-40B4-BE49-F238E27FC236}">
                  <a16:creationId xmlns:a16="http://schemas.microsoft.com/office/drawing/2014/main" id="{7D0CEA12-60EF-E441-F5B9-8338A06FF5CF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403">
              <a:extLst>
                <a:ext uri="{FF2B5EF4-FFF2-40B4-BE49-F238E27FC236}">
                  <a16:creationId xmlns:a16="http://schemas.microsoft.com/office/drawing/2014/main" id="{8EBA32CE-2C5F-18AA-5FC1-C1BACAE4CC4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404">
              <a:extLst>
                <a:ext uri="{FF2B5EF4-FFF2-40B4-BE49-F238E27FC236}">
                  <a16:creationId xmlns:a16="http://schemas.microsoft.com/office/drawing/2014/main" id="{D44182FB-5B4D-94C5-BC75-F6B432577CDD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405">
              <a:extLst>
                <a:ext uri="{FF2B5EF4-FFF2-40B4-BE49-F238E27FC236}">
                  <a16:creationId xmlns:a16="http://schemas.microsoft.com/office/drawing/2014/main" id="{AB2C7FC4-04E1-9C7A-E103-71F913257D66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406">
              <a:extLst>
                <a:ext uri="{FF2B5EF4-FFF2-40B4-BE49-F238E27FC236}">
                  <a16:creationId xmlns:a16="http://schemas.microsoft.com/office/drawing/2014/main" id="{B93C3C1D-535D-D46B-FB21-42A0A1EA26C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407">
              <a:extLst>
                <a:ext uri="{FF2B5EF4-FFF2-40B4-BE49-F238E27FC236}">
                  <a16:creationId xmlns:a16="http://schemas.microsoft.com/office/drawing/2014/main" id="{0CC1CCA1-FEC1-0F52-6E5D-E5A9203705B6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408">
              <a:extLst>
                <a:ext uri="{FF2B5EF4-FFF2-40B4-BE49-F238E27FC236}">
                  <a16:creationId xmlns:a16="http://schemas.microsoft.com/office/drawing/2014/main" id="{AAD20B38-7473-820E-C236-1EF14C6EB6C5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409">
              <a:extLst>
                <a:ext uri="{FF2B5EF4-FFF2-40B4-BE49-F238E27FC236}">
                  <a16:creationId xmlns:a16="http://schemas.microsoft.com/office/drawing/2014/main" id="{B4FF3F13-508C-9EF5-4B47-A5E898107BD1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410">
              <a:extLst>
                <a:ext uri="{FF2B5EF4-FFF2-40B4-BE49-F238E27FC236}">
                  <a16:creationId xmlns:a16="http://schemas.microsoft.com/office/drawing/2014/main" id="{AC26E8FC-8A33-B3FA-C385-325126C8534E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411">
              <a:extLst>
                <a:ext uri="{FF2B5EF4-FFF2-40B4-BE49-F238E27FC236}">
                  <a16:creationId xmlns:a16="http://schemas.microsoft.com/office/drawing/2014/main" id="{5C095363-1A48-E26A-30D2-E4BC2030A861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412">
              <a:extLst>
                <a:ext uri="{FF2B5EF4-FFF2-40B4-BE49-F238E27FC236}">
                  <a16:creationId xmlns:a16="http://schemas.microsoft.com/office/drawing/2014/main" id="{E5CDFCE0-9B0A-4593-5305-B0282003FA64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413">
              <a:extLst>
                <a:ext uri="{FF2B5EF4-FFF2-40B4-BE49-F238E27FC236}">
                  <a16:creationId xmlns:a16="http://schemas.microsoft.com/office/drawing/2014/main" id="{6E43B4EC-F1E9-28E9-AFEC-A54FC75264CF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414">
              <a:extLst>
                <a:ext uri="{FF2B5EF4-FFF2-40B4-BE49-F238E27FC236}">
                  <a16:creationId xmlns:a16="http://schemas.microsoft.com/office/drawing/2014/main" id="{73422B7B-17BC-89CE-B030-403BBF519578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415">
              <a:extLst>
                <a:ext uri="{FF2B5EF4-FFF2-40B4-BE49-F238E27FC236}">
                  <a16:creationId xmlns:a16="http://schemas.microsoft.com/office/drawing/2014/main" id="{D937838A-2D69-1CA4-8300-9AEA1435BA2D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416">
              <a:extLst>
                <a:ext uri="{FF2B5EF4-FFF2-40B4-BE49-F238E27FC236}">
                  <a16:creationId xmlns:a16="http://schemas.microsoft.com/office/drawing/2014/main" id="{2B59F49C-8D6B-CE42-106F-D11C2E639989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417">
              <a:extLst>
                <a:ext uri="{FF2B5EF4-FFF2-40B4-BE49-F238E27FC236}">
                  <a16:creationId xmlns:a16="http://schemas.microsoft.com/office/drawing/2014/main" id="{7727BCCF-BFB8-0AEF-84EC-10A978296EF8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418">
              <a:extLst>
                <a:ext uri="{FF2B5EF4-FFF2-40B4-BE49-F238E27FC236}">
                  <a16:creationId xmlns:a16="http://schemas.microsoft.com/office/drawing/2014/main" id="{2CA72724-8DFB-56B8-C651-D521A30A4C18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419">
              <a:extLst>
                <a:ext uri="{FF2B5EF4-FFF2-40B4-BE49-F238E27FC236}">
                  <a16:creationId xmlns:a16="http://schemas.microsoft.com/office/drawing/2014/main" id="{9FC3EBA9-57EB-8155-D6A6-0395E164CEBC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420">
              <a:extLst>
                <a:ext uri="{FF2B5EF4-FFF2-40B4-BE49-F238E27FC236}">
                  <a16:creationId xmlns:a16="http://schemas.microsoft.com/office/drawing/2014/main" id="{93652D23-E62F-F103-564E-225B1E287693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703">
              <a:extLst>
                <a:ext uri="{FF2B5EF4-FFF2-40B4-BE49-F238E27FC236}">
                  <a16:creationId xmlns:a16="http://schemas.microsoft.com/office/drawing/2014/main" id="{2C17B5DD-5F21-AC5C-EBD4-FBA8899FCC9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704">
              <a:extLst>
                <a:ext uri="{FF2B5EF4-FFF2-40B4-BE49-F238E27FC236}">
                  <a16:creationId xmlns:a16="http://schemas.microsoft.com/office/drawing/2014/main" id="{B5CCE41D-9B7D-E5D2-489C-4DFCEAD41A7B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705">
              <a:extLst>
                <a:ext uri="{FF2B5EF4-FFF2-40B4-BE49-F238E27FC236}">
                  <a16:creationId xmlns:a16="http://schemas.microsoft.com/office/drawing/2014/main" id="{0868EA68-4451-3325-EA14-73F7BA646AEB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706">
              <a:extLst>
                <a:ext uri="{FF2B5EF4-FFF2-40B4-BE49-F238E27FC236}">
                  <a16:creationId xmlns:a16="http://schemas.microsoft.com/office/drawing/2014/main" id="{B9676A40-90DE-6776-0C96-C4136212306E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707">
              <a:extLst>
                <a:ext uri="{FF2B5EF4-FFF2-40B4-BE49-F238E27FC236}">
                  <a16:creationId xmlns:a16="http://schemas.microsoft.com/office/drawing/2014/main" id="{01A70251-4FE9-64CB-858B-CB8A4D6B73EB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708">
              <a:extLst>
                <a:ext uri="{FF2B5EF4-FFF2-40B4-BE49-F238E27FC236}">
                  <a16:creationId xmlns:a16="http://schemas.microsoft.com/office/drawing/2014/main" id="{1A57485C-D58D-0BB9-B690-983759069BDC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709">
              <a:extLst>
                <a:ext uri="{FF2B5EF4-FFF2-40B4-BE49-F238E27FC236}">
                  <a16:creationId xmlns:a16="http://schemas.microsoft.com/office/drawing/2014/main" id="{9ACA71E8-8B43-E087-B547-A0388FFFF5A8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710">
              <a:extLst>
                <a:ext uri="{FF2B5EF4-FFF2-40B4-BE49-F238E27FC236}">
                  <a16:creationId xmlns:a16="http://schemas.microsoft.com/office/drawing/2014/main" id="{ED4E26CC-B726-EA91-1705-CF58B29DCE3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711">
              <a:extLst>
                <a:ext uri="{FF2B5EF4-FFF2-40B4-BE49-F238E27FC236}">
                  <a16:creationId xmlns:a16="http://schemas.microsoft.com/office/drawing/2014/main" id="{F01C1AE5-8F84-635A-FB8C-09BD18188C6C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712">
              <a:extLst>
                <a:ext uri="{FF2B5EF4-FFF2-40B4-BE49-F238E27FC236}">
                  <a16:creationId xmlns:a16="http://schemas.microsoft.com/office/drawing/2014/main" id="{D937F3B4-AA9D-DFC4-7C73-05F9D08F7AA6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713">
              <a:extLst>
                <a:ext uri="{FF2B5EF4-FFF2-40B4-BE49-F238E27FC236}">
                  <a16:creationId xmlns:a16="http://schemas.microsoft.com/office/drawing/2014/main" id="{B4EADEC8-17A1-6CFE-0815-7498C09A77DC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714">
              <a:extLst>
                <a:ext uri="{FF2B5EF4-FFF2-40B4-BE49-F238E27FC236}">
                  <a16:creationId xmlns:a16="http://schemas.microsoft.com/office/drawing/2014/main" id="{4412286A-14D8-AA10-8F93-947705AC8216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715">
              <a:extLst>
                <a:ext uri="{FF2B5EF4-FFF2-40B4-BE49-F238E27FC236}">
                  <a16:creationId xmlns:a16="http://schemas.microsoft.com/office/drawing/2014/main" id="{7933BDCE-6B0C-754A-9A62-5F1196B69C32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716">
              <a:extLst>
                <a:ext uri="{FF2B5EF4-FFF2-40B4-BE49-F238E27FC236}">
                  <a16:creationId xmlns:a16="http://schemas.microsoft.com/office/drawing/2014/main" id="{0277E557-17E6-8133-5A7E-D7B18351A908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717">
              <a:extLst>
                <a:ext uri="{FF2B5EF4-FFF2-40B4-BE49-F238E27FC236}">
                  <a16:creationId xmlns:a16="http://schemas.microsoft.com/office/drawing/2014/main" id="{9786EE14-B549-6A4C-A8E3-C28E0FAC0CE0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718">
              <a:extLst>
                <a:ext uri="{FF2B5EF4-FFF2-40B4-BE49-F238E27FC236}">
                  <a16:creationId xmlns:a16="http://schemas.microsoft.com/office/drawing/2014/main" id="{52F77233-CBCE-A2E3-5300-4A1D3601152B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719">
              <a:extLst>
                <a:ext uri="{FF2B5EF4-FFF2-40B4-BE49-F238E27FC236}">
                  <a16:creationId xmlns:a16="http://schemas.microsoft.com/office/drawing/2014/main" id="{73F38EBB-0668-8180-A3B6-06D32CA09AE0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720">
              <a:extLst>
                <a:ext uri="{FF2B5EF4-FFF2-40B4-BE49-F238E27FC236}">
                  <a16:creationId xmlns:a16="http://schemas.microsoft.com/office/drawing/2014/main" id="{1AD12A05-3691-F23B-2C61-4A3E7CE81902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721">
              <a:extLst>
                <a:ext uri="{FF2B5EF4-FFF2-40B4-BE49-F238E27FC236}">
                  <a16:creationId xmlns:a16="http://schemas.microsoft.com/office/drawing/2014/main" id="{09CF8C14-9FBE-47E9-4415-F7DF115E4AB3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722">
              <a:extLst>
                <a:ext uri="{FF2B5EF4-FFF2-40B4-BE49-F238E27FC236}">
                  <a16:creationId xmlns:a16="http://schemas.microsoft.com/office/drawing/2014/main" id="{09AC1BDB-A04A-A23C-995D-A6599460EAE6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723">
              <a:extLst>
                <a:ext uri="{FF2B5EF4-FFF2-40B4-BE49-F238E27FC236}">
                  <a16:creationId xmlns:a16="http://schemas.microsoft.com/office/drawing/2014/main" id="{1023327A-3316-5E0D-481B-0A2A9CD49E79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724">
              <a:extLst>
                <a:ext uri="{FF2B5EF4-FFF2-40B4-BE49-F238E27FC236}">
                  <a16:creationId xmlns:a16="http://schemas.microsoft.com/office/drawing/2014/main" id="{105F608C-3894-4466-6140-C93EC9DBB401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725">
              <a:extLst>
                <a:ext uri="{FF2B5EF4-FFF2-40B4-BE49-F238E27FC236}">
                  <a16:creationId xmlns:a16="http://schemas.microsoft.com/office/drawing/2014/main" id="{E6BA7D26-58E4-79A2-0C2D-E7974A81E271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726">
              <a:extLst>
                <a:ext uri="{FF2B5EF4-FFF2-40B4-BE49-F238E27FC236}">
                  <a16:creationId xmlns:a16="http://schemas.microsoft.com/office/drawing/2014/main" id="{D00B5E21-2E0C-37F3-88B1-1A96DF408EB3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727">
              <a:extLst>
                <a:ext uri="{FF2B5EF4-FFF2-40B4-BE49-F238E27FC236}">
                  <a16:creationId xmlns:a16="http://schemas.microsoft.com/office/drawing/2014/main" id="{D1BEECCE-12BD-0F15-B28F-B33C01274789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728">
              <a:extLst>
                <a:ext uri="{FF2B5EF4-FFF2-40B4-BE49-F238E27FC236}">
                  <a16:creationId xmlns:a16="http://schemas.microsoft.com/office/drawing/2014/main" id="{DD73DF49-90B6-21C3-C36A-5BC26A0A9CB1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729">
              <a:extLst>
                <a:ext uri="{FF2B5EF4-FFF2-40B4-BE49-F238E27FC236}">
                  <a16:creationId xmlns:a16="http://schemas.microsoft.com/office/drawing/2014/main" id="{16FB7852-CAD3-F22E-3C2B-543C7A56602F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730">
              <a:extLst>
                <a:ext uri="{FF2B5EF4-FFF2-40B4-BE49-F238E27FC236}">
                  <a16:creationId xmlns:a16="http://schemas.microsoft.com/office/drawing/2014/main" id="{7781211C-7711-0843-F942-1C554DEAC25A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731">
              <a:extLst>
                <a:ext uri="{FF2B5EF4-FFF2-40B4-BE49-F238E27FC236}">
                  <a16:creationId xmlns:a16="http://schemas.microsoft.com/office/drawing/2014/main" id="{DCA0D55E-F950-0833-3B1C-E3A9C3FA4C66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732">
              <a:extLst>
                <a:ext uri="{FF2B5EF4-FFF2-40B4-BE49-F238E27FC236}">
                  <a16:creationId xmlns:a16="http://schemas.microsoft.com/office/drawing/2014/main" id="{FD5A6DCD-9790-5C8D-C44D-001D0451A6B6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733">
              <a:extLst>
                <a:ext uri="{FF2B5EF4-FFF2-40B4-BE49-F238E27FC236}">
                  <a16:creationId xmlns:a16="http://schemas.microsoft.com/office/drawing/2014/main" id="{4880E44D-3F2F-0F08-B950-865F1EA4F6D2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734">
              <a:extLst>
                <a:ext uri="{FF2B5EF4-FFF2-40B4-BE49-F238E27FC236}">
                  <a16:creationId xmlns:a16="http://schemas.microsoft.com/office/drawing/2014/main" id="{CD4CE28D-5219-A848-219D-EE41C1F9C79B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735">
              <a:extLst>
                <a:ext uri="{FF2B5EF4-FFF2-40B4-BE49-F238E27FC236}">
                  <a16:creationId xmlns:a16="http://schemas.microsoft.com/office/drawing/2014/main" id="{968BBF13-2AE2-124E-8337-06801436C3CE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736">
              <a:extLst>
                <a:ext uri="{FF2B5EF4-FFF2-40B4-BE49-F238E27FC236}">
                  <a16:creationId xmlns:a16="http://schemas.microsoft.com/office/drawing/2014/main" id="{81DD2876-28ED-4325-C097-C0F3A512CD07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737">
              <a:extLst>
                <a:ext uri="{FF2B5EF4-FFF2-40B4-BE49-F238E27FC236}">
                  <a16:creationId xmlns:a16="http://schemas.microsoft.com/office/drawing/2014/main" id="{50568400-88F8-EA22-2FF2-9F8732755306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738">
              <a:extLst>
                <a:ext uri="{FF2B5EF4-FFF2-40B4-BE49-F238E27FC236}">
                  <a16:creationId xmlns:a16="http://schemas.microsoft.com/office/drawing/2014/main" id="{AFC55C09-ABB5-30BB-847E-D6F18442CDA5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739">
              <a:extLst>
                <a:ext uri="{FF2B5EF4-FFF2-40B4-BE49-F238E27FC236}">
                  <a16:creationId xmlns:a16="http://schemas.microsoft.com/office/drawing/2014/main" id="{25F20315-34D8-CBCA-5CEE-F974B1FD7E78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740">
              <a:extLst>
                <a:ext uri="{FF2B5EF4-FFF2-40B4-BE49-F238E27FC236}">
                  <a16:creationId xmlns:a16="http://schemas.microsoft.com/office/drawing/2014/main" id="{57BEFFE9-C4CF-D4BE-4796-20255992E725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741">
              <a:extLst>
                <a:ext uri="{FF2B5EF4-FFF2-40B4-BE49-F238E27FC236}">
                  <a16:creationId xmlns:a16="http://schemas.microsoft.com/office/drawing/2014/main" id="{453218D5-2EB3-75A0-44A9-33FB57DB285F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742">
              <a:extLst>
                <a:ext uri="{FF2B5EF4-FFF2-40B4-BE49-F238E27FC236}">
                  <a16:creationId xmlns:a16="http://schemas.microsoft.com/office/drawing/2014/main" id="{0CBD0999-FBB6-C9FF-57E2-2704868602D0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743">
              <a:extLst>
                <a:ext uri="{FF2B5EF4-FFF2-40B4-BE49-F238E27FC236}">
                  <a16:creationId xmlns:a16="http://schemas.microsoft.com/office/drawing/2014/main" id="{0853E394-C211-5392-3CF4-83756F247C8E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744">
              <a:extLst>
                <a:ext uri="{FF2B5EF4-FFF2-40B4-BE49-F238E27FC236}">
                  <a16:creationId xmlns:a16="http://schemas.microsoft.com/office/drawing/2014/main" id="{53D20540-C8D7-9065-9E76-B9F074A0222A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745">
              <a:extLst>
                <a:ext uri="{FF2B5EF4-FFF2-40B4-BE49-F238E27FC236}">
                  <a16:creationId xmlns:a16="http://schemas.microsoft.com/office/drawing/2014/main" id="{173DB707-072A-4FE5-92A5-A818484FF974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746">
              <a:extLst>
                <a:ext uri="{FF2B5EF4-FFF2-40B4-BE49-F238E27FC236}">
                  <a16:creationId xmlns:a16="http://schemas.microsoft.com/office/drawing/2014/main" id="{96D3A907-3B73-C283-CA8F-996467C7C35B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747">
              <a:extLst>
                <a:ext uri="{FF2B5EF4-FFF2-40B4-BE49-F238E27FC236}">
                  <a16:creationId xmlns:a16="http://schemas.microsoft.com/office/drawing/2014/main" id="{F680BCF2-F32F-77C6-EA81-325FCBBA52BC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748">
              <a:extLst>
                <a:ext uri="{FF2B5EF4-FFF2-40B4-BE49-F238E27FC236}">
                  <a16:creationId xmlns:a16="http://schemas.microsoft.com/office/drawing/2014/main" id="{74BBB773-4599-A8B7-12D9-0D3CA6D829D0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749">
              <a:extLst>
                <a:ext uri="{FF2B5EF4-FFF2-40B4-BE49-F238E27FC236}">
                  <a16:creationId xmlns:a16="http://schemas.microsoft.com/office/drawing/2014/main" id="{D068EB29-6AC2-4D04-4054-A3489AD5A4E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750">
              <a:extLst>
                <a:ext uri="{FF2B5EF4-FFF2-40B4-BE49-F238E27FC236}">
                  <a16:creationId xmlns:a16="http://schemas.microsoft.com/office/drawing/2014/main" id="{4E333C91-7BA7-B77A-92BA-96DBF182464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751">
              <a:extLst>
                <a:ext uri="{FF2B5EF4-FFF2-40B4-BE49-F238E27FC236}">
                  <a16:creationId xmlns:a16="http://schemas.microsoft.com/office/drawing/2014/main" id="{42B763B4-2BB3-3BB5-BF2D-92B8B3AB427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752">
              <a:extLst>
                <a:ext uri="{FF2B5EF4-FFF2-40B4-BE49-F238E27FC236}">
                  <a16:creationId xmlns:a16="http://schemas.microsoft.com/office/drawing/2014/main" id="{8E4E36AE-7313-85B2-6200-8A448649700C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753">
              <a:extLst>
                <a:ext uri="{FF2B5EF4-FFF2-40B4-BE49-F238E27FC236}">
                  <a16:creationId xmlns:a16="http://schemas.microsoft.com/office/drawing/2014/main" id="{BF72A707-012C-4EC0-67CB-7E0FBBB07224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754">
              <a:extLst>
                <a:ext uri="{FF2B5EF4-FFF2-40B4-BE49-F238E27FC236}">
                  <a16:creationId xmlns:a16="http://schemas.microsoft.com/office/drawing/2014/main" id="{5CC5A30B-9A01-6340-7A62-82970A33B275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755">
              <a:extLst>
                <a:ext uri="{FF2B5EF4-FFF2-40B4-BE49-F238E27FC236}">
                  <a16:creationId xmlns:a16="http://schemas.microsoft.com/office/drawing/2014/main" id="{5301A543-BDCA-324A-4B5D-FE616D5C2426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756">
              <a:extLst>
                <a:ext uri="{FF2B5EF4-FFF2-40B4-BE49-F238E27FC236}">
                  <a16:creationId xmlns:a16="http://schemas.microsoft.com/office/drawing/2014/main" id="{5015BA0B-7AE0-BBF8-44D4-2B03489C3B26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757">
              <a:extLst>
                <a:ext uri="{FF2B5EF4-FFF2-40B4-BE49-F238E27FC236}">
                  <a16:creationId xmlns:a16="http://schemas.microsoft.com/office/drawing/2014/main" id="{37BC7F1E-7A99-6D99-7C30-466FF663DBCB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758">
              <a:extLst>
                <a:ext uri="{FF2B5EF4-FFF2-40B4-BE49-F238E27FC236}">
                  <a16:creationId xmlns:a16="http://schemas.microsoft.com/office/drawing/2014/main" id="{131F478B-D959-FB56-341D-758BFE4ABE19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759">
              <a:extLst>
                <a:ext uri="{FF2B5EF4-FFF2-40B4-BE49-F238E27FC236}">
                  <a16:creationId xmlns:a16="http://schemas.microsoft.com/office/drawing/2014/main" id="{7749356A-8D6E-E4F2-39CF-70558C2256FF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760">
              <a:extLst>
                <a:ext uri="{FF2B5EF4-FFF2-40B4-BE49-F238E27FC236}">
                  <a16:creationId xmlns:a16="http://schemas.microsoft.com/office/drawing/2014/main" id="{5FE3476A-5605-C73A-237D-40CBC1D80571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761">
              <a:extLst>
                <a:ext uri="{FF2B5EF4-FFF2-40B4-BE49-F238E27FC236}">
                  <a16:creationId xmlns:a16="http://schemas.microsoft.com/office/drawing/2014/main" id="{B934A1B3-BE88-20AE-5FA4-75E41959B8FB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762">
              <a:extLst>
                <a:ext uri="{FF2B5EF4-FFF2-40B4-BE49-F238E27FC236}">
                  <a16:creationId xmlns:a16="http://schemas.microsoft.com/office/drawing/2014/main" id="{61115869-6AA9-D0CC-11E0-5887A3C09840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3" name="Freeform: Shape 763">
              <a:extLst>
                <a:ext uri="{FF2B5EF4-FFF2-40B4-BE49-F238E27FC236}">
                  <a16:creationId xmlns:a16="http://schemas.microsoft.com/office/drawing/2014/main" id="{CD863843-59A6-B70F-126B-A450699F11F1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4" name="Freeform: Shape 764">
              <a:extLst>
                <a:ext uri="{FF2B5EF4-FFF2-40B4-BE49-F238E27FC236}">
                  <a16:creationId xmlns:a16="http://schemas.microsoft.com/office/drawing/2014/main" id="{A11C9B3A-B1AD-D215-2E15-1BF4112730E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5" name="Freeform: Shape 765">
              <a:extLst>
                <a:ext uri="{FF2B5EF4-FFF2-40B4-BE49-F238E27FC236}">
                  <a16:creationId xmlns:a16="http://schemas.microsoft.com/office/drawing/2014/main" id="{CE7E62F7-4029-017D-E1E9-89C5E31B1B74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6" name="Freeform: Shape 766">
              <a:extLst>
                <a:ext uri="{FF2B5EF4-FFF2-40B4-BE49-F238E27FC236}">
                  <a16:creationId xmlns:a16="http://schemas.microsoft.com/office/drawing/2014/main" id="{0B463659-B840-6207-69CC-84AFCFBE9D28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7" name="Freeform: Shape 767">
              <a:extLst>
                <a:ext uri="{FF2B5EF4-FFF2-40B4-BE49-F238E27FC236}">
                  <a16:creationId xmlns:a16="http://schemas.microsoft.com/office/drawing/2014/main" id="{559C526A-DB0F-20E4-8931-6AC57263A132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8" name="Freeform: Shape 768">
              <a:extLst>
                <a:ext uri="{FF2B5EF4-FFF2-40B4-BE49-F238E27FC236}">
                  <a16:creationId xmlns:a16="http://schemas.microsoft.com/office/drawing/2014/main" id="{31E50B31-91F5-1068-5DE8-EF8BAD2299F6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9" name="Freeform: Shape 769">
              <a:extLst>
                <a:ext uri="{FF2B5EF4-FFF2-40B4-BE49-F238E27FC236}">
                  <a16:creationId xmlns:a16="http://schemas.microsoft.com/office/drawing/2014/main" id="{4E863EBB-A06A-CD65-FA96-9E50DA391844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0" name="Freeform: Shape 770">
              <a:extLst>
                <a:ext uri="{FF2B5EF4-FFF2-40B4-BE49-F238E27FC236}">
                  <a16:creationId xmlns:a16="http://schemas.microsoft.com/office/drawing/2014/main" id="{7EED0639-DA6D-4E4A-7587-14AFBBCF61D0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1" name="Freeform: Shape 771">
              <a:extLst>
                <a:ext uri="{FF2B5EF4-FFF2-40B4-BE49-F238E27FC236}">
                  <a16:creationId xmlns:a16="http://schemas.microsoft.com/office/drawing/2014/main" id="{6DDFDEAB-62D8-F812-A53A-DD23D4B873D8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2" name="Freeform: Shape 772">
              <a:extLst>
                <a:ext uri="{FF2B5EF4-FFF2-40B4-BE49-F238E27FC236}">
                  <a16:creationId xmlns:a16="http://schemas.microsoft.com/office/drawing/2014/main" id="{15D569F9-CAFC-072F-D26F-A8B98F14692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3" name="Freeform: Shape 773">
              <a:extLst>
                <a:ext uri="{FF2B5EF4-FFF2-40B4-BE49-F238E27FC236}">
                  <a16:creationId xmlns:a16="http://schemas.microsoft.com/office/drawing/2014/main" id="{2DDC2BD3-AB21-8029-D68F-E9AD26AA6028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4" name="Freeform: Shape 774">
              <a:extLst>
                <a:ext uri="{FF2B5EF4-FFF2-40B4-BE49-F238E27FC236}">
                  <a16:creationId xmlns:a16="http://schemas.microsoft.com/office/drawing/2014/main" id="{59AFCDC3-6AD5-0614-1A88-E3A6877AE0FD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5" name="Freeform: Shape 775">
              <a:extLst>
                <a:ext uri="{FF2B5EF4-FFF2-40B4-BE49-F238E27FC236}">
                  <a16:creationId xmlns:a16="http://schemas.microsoft.com/office/drawing/2014/main" id="{F820A3CE-9320-289B-C1C0-5E3F917683AF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6" name="Freeform: Shape 776">
              <a:extLst>
                <a:ext uri="{FF2B5EF4-FFF2-40B4-BE49-F238E27FC236}">
                  <a16:creationId xmlns:a16="http://schemas.microsoft.com/office/drawing/2014/main" id="{BA9C6F5A-E157-3B6D-9A87-AEC570EFAAF4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7" name="Freeform: Shape 777">
              <a:extLst>
                <a:ext uri="{FF2B5EF4-FFF2-40B4-BE49-F238E27FC236}">
                  <a16:creationId xmlns:a16="http://schemas.microsoft.com/office/drawing/2014/main" id="{EE178FBF-457D-0F50-BD50-E99C80E1AE62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8" name="Freeform: Shape 778">
              <a:extLst>
                <a:ext uri="{FF2B5EF4-FFF2-40B4-BE49-F238E27FC236}">
                  <a16:creationId xmlns:a16="http://schemas.microsoft.com/office/drawing/2014/main" id="{333EC6EF-93AA-2B0A-95B0-CF9DB815D2B0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9" name="Freeform: Shape 779">
              <a:extLst>
                <a:ext uri="{FF2B5EF4-FFF2-40B4-BE49-F238E27FC236}">
                  <a16:creationId xmlns:a16="http://schemas.microsoft.com/office/drawing/2014/main" id="{431BA83A-E283-1C38-E487-860A254C082B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0" name="Freeform: Shape 780">
              <a:extLst>
                <a:ext uri="{FF2B5EF4-FFF2-40B4-BE49-F238E27FC236}">
                  <a16:creationId xmlns:a16="http://schemas.microsoft.com/office/drawing/2014/main" id="{591CB4FE-D804-8474-FA72-79266842595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1" name="Freeform: Shape 781">
              <a:extLst>
                <a:ext uri="{FF2B5EF4-FFF2-40B4-BE49-F238E27FC236}">
                  <a16:creationId xmlns:a16="http://schemas.microsoft.com/office/drawing/2014/main" id="{EAD5BEDE-12AB-B881-4482-19A3848F663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2" name="Freeform: Shape 782">
              <a:extLst>
                <a:ext uri="{FF2B5EF4-FFF2-40B4-BE49-F238E27FC236}">
                  <a16:creationId xmlns:a16="http://schemas.microsoft.com/office/drawing/2014/main" id="{F819304A-8259-3CC5-406D-83E9516A232E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3" name="Freeform: Shape 783">
              <a:extLst>
                <a:ext uri="{FF2B5EF4-FFF2-40B4-BE49-F238E27FC236}">
                  <a16:creationId xmlns:a16="http://schemas.microsoft.com/office/drawing/2014/main" id="{79BC5A22-00F8-F2E9-548D-9882A158258F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4" name="Freeform: Shape 784">
              <a:extLst>
                <a:ext uri="{FF2B5EF4-FFF2-40B4-BE49-F238E27FC236}">
                  <a16:creationId xmlns:a16="http://schemas.microsoft.com/office/drawing/2014/main" id="{F2010AB0-3F02-5D8D-270C-6BC62D56DF74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5" name="Freeform: Shape 785">
              <a:extLst>
                <a:ext uri="{FF2B5EF4-FFF2-40B4-BE49-F238E27FC236}">
                  <a16:creationId xmlns:a16="http://schemas.microsoft.com/office/drawing/2014/main" id="{0BF4E363-2D88-A5E4-5560-CA8A4226091E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6" name="Freeform: Shape 786">
              <a:extLst>
                <a:ext uri="{FF2B5EF4-FFF2-40B4-BE49-F238E27FC236}">
                  <a16:creationId xmlns:a16="http://schemas.microsoft.com/office/drawing/2014/main" id="{A48283DE-3C5E-6A7F-0AF0-80381AD8052B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7" name="Freeform: Shape 787">
              <a:extLst>
                <a:ext uri="{FF2B5EF4-FFF2-40B4-BE49-F238E27FC236}">
                  <a16:creationId xmlns:a16="http://schemas.microsoft.com/office/drawing/2014/main" id="{04C451B5-2F72-0D88-025D-2A62237B121B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8" name="Freeform: Shape 788">
              <a:extLst>
                <a:ext uri="{FF2B5EF4-FFF2-40B4-BE49-F238E27FC236}">
                  <a16:creationId xmlns:a16="http://schemas.microsoft.com/office/drawing/2014/main" id="{82386F3B-DF60-2D9B-3A66-6BE23CC343A4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9" name="Freeform: Shape 789">
              <a:extLst>
                <a:ext uri="{FF2B5EF4-FFF2-40B4-BE49-F238E27FC236}">
                  <a16:creationId xmlns:a16="http://schemas.microsoft.com/office/drawing/2014/main" id="{BFF29D66-ADD9-207E-BBA0-53B81023EDB0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0" name="Freeform: Shape 790">
              <a:extLst>
                <a:ext uri="{FF2B5EF4-FFF2-40B4-BE49-F238E27FC236}">
                  <a16:creationId xmlns:a16="http://schemas.microsoft.com/office/drawing/2014/main" id="{81B3F772-BEF4-6238-118B-3211594970EC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1" name="Freeform: Shape 791">
              <a:extLst>
                <a:ext uri="{FF2B5EF4-FFF2-40B4-BE49-F238E27FC236}">
                  <a16:creationId xmlns:a16="http://schemas.microsoft.com/office/drawing/2014/main" id="{FDF4F1EC-0BD6-4AE0-0DEC-C1C81267CB0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2" name="Freeform: Shape 792">
              <a:extLst>
                <a:ext uri="{FF2B5EF4-FFF2-40B4-BE49-F238E27FC236}">
                  <a16:creationId xmlns:a16="http://schemas.microsoft.com/office/drawing/2014/main" id="{18B903EE-B5E7-6AFA-0A96-B85985AA4481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3" name="Freeform: Shape 793">
              <a:extLst>
                <a:ext uri="{FF2B5EF4-FFF2-40B4-BE49-F238E27FC236}">
                  <a16:creationId xmlns:a16="http://schemas.microsoft.com/office/drawing/2014/main" id="{5C97FEC0-D1A4-8F67-1906-7EE9613020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4" name="Freeform: Shape 794">
              <a:extLst>
                <a:ext uri="{FF2B5EF4-FFF2-40B4-BE49-F238E27FC236}">
                  <a16:creationId xmlns:a16="http://schemas.microsoft.com/office/drawing/2014/main" id="{2287F98A-C845-582C-7DFD-25CF1B0E6706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5" name="Freeform: Shape 795">
              <a:extLst>
                <a:ext uri="{FF2B5EF4-FFF2-40B4-BE49-F238E27FC236}">
                  <a16:creationId xmlns:a16="http://schemas.microsoft.com/office/drawing/2014/main" id="{D8D573EF-8C7F-F77A-C1C3-498793908D2E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6" name="Freeform: Shape 796">
              <a:extLst>
                <a:ext uri="{FF2B5EF4-FFF2-40B4-BE49-F238E27FC236}">
                  <a16:creationId xmlns:a16="http://schemas.microsoft.com/office/drawing/2014/main" id="{3EA9741F-A936-8801-4275-FE65E4EF48D2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7" name="Freeform: Shape 797">
              <a:extLst>
                <a:ext uri="{FF2B5EF4-FFF2-40B4-BE49-F238E27FC236}">
                  <a16:creationId xmlns:a16="http://schemas.microsoft.com/office/drawing/2014/main" id="{E5B9A2D2-A7E3-31F7-74B2-BEA929DC5A43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8" name="Freeform: Shape 798">
              <a:extLst>
                <a:ext uri="{FF2B5EF4-FFF2-40B4-BE49-F238E27FC236}">
                  <a16:creationId xmlns:a16="http://schemas.microsoft.com/office/drawing/2014/main" id="{13903FC1-D937-FCD4-35A9-04995EAA827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9" name="Freeform: Shape 799">
              <a:extLst>
                <a:ext uri="{FF2B5EF4-FFF2-40B4-BE49-F238E27FC236}">
                  <a16:creationId xmlns:a16="http://schemas.microsoft.com/office/drawing/2014/main" id="{CD1FBAA8-0D75-AEB8-E724-A11444BED469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0" name="Freeform: Shape 800">
              <a:extLst>
                <a:ext uri="{FF2B5EF4-FFF2-40B4-BE49-F238E27FC236}">
                  <a16:creationId xmlns:a16="http://schemas.microsoft.com/office/drawing/2014/main" id="{EF30138D-35F6-5F64-59DE-8FA78CE73BF6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1" name="Freeform: Shape 801">
              <a:extLst>
                <a:ext uri="{FF2B5EF4-FFF2-40B4-BE49-F238E27FC236}">
                  <a16:creationId xmlns:a16="http://schemas.microsoft.com/office/drawing/2014/main" id="{8BCFF638-42C4-C099-A0DE-C4DC4BF1BDD2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2" name="Freeform: Shape 802">
              <a:extLst>
                <a:ext uri="{FF2B5EF4-FFF2-40B4-BE49-F238E27FC236}">
                  <a16:creationId xmlns:a16="http://schemas.microsoft.com/office/drawing/2014/main" id="{7A7EAB63-EB66-D19C-157F-F6E636E2A74D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3" name="Freeform: Shape 803">
              <a:extLst>
                <a:ext uri="{FF2B5EF4-FFF2-40B4-BE49-F238E27FC236}">
                  <a16:creationId xmlns:a16="http://schemas.microsoft.com/office/drawing/2014/main" id="{FF7F4C95-0D8B-66C8-CBBC-1FFE0D856C62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4" name="Freeform: Shape 804">
              <a:extLst>
                <a:ext uri="{FF2B5EF4-FFF2-40B4-BE49-F238E27FC236}">
                  <a16:creationId xmlns:a16="http://schemas.microsoft.com/office/drawing/2014/main" id="{A28ECC11-23D7-EB56-E8D0-B86438E7AC30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5" name="Freeform: Shape 805">
              <a:extLst>
                <a:ext uri="{FF2B5EF4-FFF2-40B4-BE49-F238E27FC236}">
                  <a16:creationId xmlns:a16="http://schemas.microsoft.com/office/drawing/2014/main" id="{6B1A6111-F880-98DA-1DC0-217CED268282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6" name="Freeform: Shape 806">
              <a:extLst>
                <a:ext uri="{FF2B5EF4-FFF2-40B4-BE49-F238E27FC236}">
                  <a16:creationId xmlns:a16="http://schemas.microsoft.com/office/drawing/2014/main" id="{71D42B21-571C-8994-547D-8661FFDE5DB5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7" name="Freeform: Shape 807">
              <a:extLst>
                <a:ext uri="{FF2B5EF4-FFF2-40B4-BE49-F238E27FC236}">
                  <a16:creationId xmlns:a16="http://schemas.microsoft.com/office/drawing/2014/main" id="{36F07C4B-AC97-1A78-F856-4E02BDB578D9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8" name="Freeform: Shape 808">
              <a:extLst>
                <a:ext uri="{FF2B5EF4-FFF2-40B4-BE49-F238E27FC236}">
                  <a16:creationId xmlns:a16="http://schemas.microsoft.com/office/drawing/2014/main" id="{CF33A5B0-A75C-1A37-3EE9-DEEDF59B8813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9" name="Freeform: Shape 809">
              <a:extLst>
                <a:ext uri="{FF2B5EF4-FFF2-40B4-BE49-F238E27FC236}">
                  <a16:creationId xmlns:a16="http://schemas.microsoft.com/office/drawing/2014/main" id="{F7E3CABD-EF9E-CBC9-33E2-7C23C6AFF090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0" name="Freeform: Shape 810">
              <a:extLst>
                <a:ext uri="{FF2B5EF4-FFF2-40B4-BE49-F238E27FC236}">
                  <a16:creationId xmlns:a16="http://schemas.microsoft.com/office/drawing/2014/main" id="{3E8622B8-EB5D-A930-E362-9576CFB1E3CE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1" name="Freeform: Shape 811">
              <a:extLst>
                <a:ext uri="{FF2B5EF4-FFF2-40B4-BE49-F238E27FC236}">
                  <a16:creationId xmlns:a16="http://schemas.microsoft.com/office/drawing/2014/main" id="{6BF1500E-46D2-9937-0E1E-7A261307D777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2" name="Freeform: Shape 812">
              <a:extLst>
                <a:ext uri="{FF2B5EF4-FFF2-40B4-BE49-F238E27FC236}">
                  <a16:creationId xmlns:a16="http://schemas.microsoft.com/office/drawing/2014/main" id="{D8D6252E-7DE6-2808-8C78-078D855C7140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3" name="Freeform: Shape 813">
              <a:extLst>
                <a:ext uri="{FF2B5EF4-FFF2-40B4-BE49-F238E27FC236}">
                  <a16:creationId xmlns:a16="http://schemas.microsoft.com/office/drawing/2014/main" id="{5BF8E7DC-0979-B5CD-2256-A75B06B2B35B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4" name="Freeform: Shape 814">
              <a:extLst>
                <a:ext uri="{FF2B5EF4-FFF2-40B4-BE49-F238E27FC236}">
                  <a16:creationId xmlns:a16="http://schemas.microsoft.com/office/drawing/2014/main" id="{F87BB953-3EA1-75A6-2E8A-16356E625AE9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5" name="Freeform: Shape 815">
              <a:extLst>
                <a:ext uri="{FF2B5EF4-FFF2-40B4-BE49-F238E27FC236}">
                  <a16:creationId xmlns:a16="http://schemas.microsoft.com/office/drawing/2014/main" id="{92BF3958-C2F2-CF01-EABC-0DBB1953B7AA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6" name="Freeform: Shape 816">
              <a:extLst>
                <a:ext uri="{FF2B5EF4-FFF2-40B4-BE49-F238E27FC236}">
                  <a16:creationId xmlns:a16="http://schemas.microsoft.com/office/drawing/2014/main" id="{A0B605B6-F381-10B4-78DD-D2D90F5B49C4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7" name="Freeform: Shape 817">
              <a:extLst>
                <a:ext uri="{FF2B5EF4-FFF2-40B4-BE49-F238E27FC236}">
                  <a16:creationId xmlns:a16="http://schemas.microsoft.com/office/drawing/2014/main" id="{0EF8A8CD-9A6F-3917-85F3-6B1F26F9A82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8" name="Freeform: Shape 818">
              <a:extLst>
                <a:ext uri="{FF2B5EF4-FFF2-40B4-BE49-F238E27FC236}">
                  <a16:creationId xmlns:a16="http://schemas.microsoft.com/office/drawing/2014/main" id="{EA4DE381-BECE-F563-AC4D-95B79A0984E4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9" name="Freeform: Shape 819">
              <a:extLst>
                <a:ext uri="{FF2B5EF4-FFF2-40B4-BE49-F238E27FC236}">
                  <a16:creationId xmlns:a16="http://schemas.microsoft.com/office/drawing/2014/main" id="{4F9C12A9-B25F-BB44-CAAB-DE3893AADC46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0" name="Freeform: Shape 820">
              <a:extLst>
                <a:ext uri="{FF2B5EF4-FFF2-40B4-BE49-F238E27FC236}">
                  <a16:creationId xmlns:a16="http://schemas.microsoft.com/office/drawing/2014/main" id="{67C04C63-63F1-B0F7-4341-3BE4ADE569A1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1" name="Freeform: Shape 821">
              <a:extLst>
                <a:ext uri="{FF2B5EF4-FFF2-40B4-BE49-F238E27FC236}">
                  <a16:creationId xmlns:a16="http://schemas.microsoft.com/office/drawing/2014/main" id="{3FFA7848-CF4F-D7DB-02B8-D1F3AF0E86BF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2" name="Freeform: Shape 822">
              <a:extLst>
                <a:ext uri="{FF2B5EF4-FFF2-40B4-BE49-F238E27FC236}">
                  <a16:creationId xmlns:a16="http://schemas.microsoft.com/office/drawing/2014/main" id="{AE865E53-54D5-F479-71A4-E6C36CBB5BC0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3" name="Freeform: Shape 823">
              <a:extLst>
                <a:ext uri="{FF2B5EF4-FFF2-40B4-BE49-F238E27FC236}">
                  <a16:creationId xmlns:a16="http://schemas.microsoft.com/office/drawing/2014/main" id="{2CCE1FE7-3076-28B8-B1A0-46CFEAF1282F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4" name="Freeform: Shape 824">
              <a:extLst>
                <a:ext uri="{FF2B5EF4-FFF2-40B4-BE49-F238E27FC236}">
                  <a16:creationId xmlns:a16="http://schemas.microsoft.com/office/drawing/2014/main" id="{86BC1F99-7737-C371-49AC-18FEDE8E2D16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5" name="Freeform: Shape 825">
              <a:extLst>
                <a:ext uri="{FF2B5EF4-FFF2-40B4-BE49-F238E27FC236}">
                  <a16:creationId xmlns:a16="http://schemas.microsoft.com/office/drawing/2014/main" id="{417CAE69-FAF3-D0C8-140B-AE39DAD540BA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6" name="Freeform: Shape 826">
              <a:extLst>
                <a:ext uri="{FF2B5EF4-FFF2-40B4-BE49-F238E27FC236}">
                  <a16:creationId xmlns:a16="http://schemas.microsoft.com/office/drawing/2014/main" id="{EE5996EB-D53C-0AE6-411C-CA1CA0EF0BA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7" name="Freeform: Shape 827">
              <a:extLst>
                <a:ext uri="{FF2B5EF4-FFF2-40B4-BE49-F238E27FC236}">
                  <a16:creationId xmlns:a16="http://schemas.microsoft.com/office/drawing/2014/main" id="{F2431DF9-E848-EF6B-9233-0A99B2E108D7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8" name="Freeform: Shape 828">
              <a:extLst>
                <a:ext uri="{FF2B5EF4-FFF2-40B4-BE49-F238E27FC236}">
                  <a16:creationId xmlns:a16="http://schemas.microsoft.com/office/drawing/2014/main" id="{5178BA2D-0EDE-F4C0-D992-E32C16291F47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9" name="Freeform: Shape 829">
              <a:extLst>
                <a:ext uri="{FF2B5EF4-FFF2-40B4-BE49-F238E27FC236}">
                  <a16:creationId xmlns:a16="http://schemas.microsoft.com/office/drawing/2014/main" id="{F73AEF41-2A50-7C0B-2136-4054730C277C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0" name="Freeform: Shape 830">
              <a:extLst>
                <a:ext uri="{FF2B5EF4-FFF2-40B4-BE49-F238E27FC236}">
                  <a16:creationId xmlns:a16="http://schemas.microsoft.com/office/drawing/2014/main" id="{A3C33D36-5D34-13A3-F58C-A6A4A32F77C6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1" name="Freeform: Shape 831">
              <a:extLst>
                <a:ext uri="{FF2B5EF4-FFF2-40B4-BE49-F238E27FC236}">
                  <a16:creationId xmlns:a16="http://schemas.microsoft.com/office/drawing/2014/main" id="{A66FD9CD-D09B-045A-CC61-F399D3D5C1C0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2" name="Freeform: Shape 832">
              <a:extLst>
                <a:ext uri="{FF2B5EF4-FFF2-40B4-BE49-F238E27FC236}">
                  <a16:creationId xmlns:a16="http://schemas.microsoft.com/office/drawing/2014/main" id="{C82C37C9-5028-7E81-DD24-089275AE37BF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3" name="Freeform: Shape 833">
              <a:extLst>
                <a:ext uri="{FF2B5EF4-FFF2-40B4-BE49-F238E27FC236}">
                  <a16:creationId xmlns:a16="http://schemas.microsoft.com/office/drawing/2014/main" id="{3C490719-F44A-E9BE-2FEB-AB49C70C9BF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4" name="Freeform: Shape 834">
              <a:extLst>
                <a:ext uri="{FF2B5EF4-FFF2-40B4-BE49-F238E27FC236}">
                  <a16:creationId xmlns:a16="http://schemas.microsoft.com/office/drawing/2014/main" id="{F5A71E17-B21D-9419-BD9A-C53C992524A2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5" name="Freeform: Shape 835">
              <a:extLst>
                <a:ext uri="{FF2B5EF4-FFF2-40B4-BE49-F238E27FC236}">
                  <a16:creationId xmlns:a16="http://schemas.microsoft.com/office/drawing/2014/main" id="{70B6240B-FB46-CD2A-826F-1F4AD66FB780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6" name="Freeform: Shape 836">
              <a:extLst>
                <a:ext uri="{FF2B5EF4-FFF2-40B4-BE49-F238E27FC236}">
                  <a16:creationId xmlns:a16="http://schemas.microsoft.com/office/drawing/2014/main" id="{EEEC1A5C-75B3-C148-AE04-10EBA516C08B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7" name="Freeform: Shape 837">
              <a:extLst>
                <a:ext uri="{FF2B5EF4-FFF2-40B4-BE49-F238E27FC236}">
                  <a16:creationId xmlns:a16="http://schemas.microsoft.com/office/drawing/2014/main" id="{B3B62115-B3B0-995C-E559-40607337F6E8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8" name="Freeform: Shape 838">
              <a:extLst>
                <a:ext uri="{FF2B5EF4-FFF2-40B4-BE49-F238E27FC236}">
                  <a16:creationId xmlns:a16="http://schemas.microsoft.com/office/drawing/2014/main" id="{7A95BEB5-87D3-EB91-AA8C-D795BF2F9600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9" name="Freeform: Shape 839">
              <a:extLst>
                <a:ext uri="{FF2B5EF4-FFF2-40B4-BE49-F238E27FC236}">
                  <a16:creationId xmlns:a16="http://schemas.microsoft.com/office/drawing/2014/main" id="{39504657-C91B-C999-09DD-F339687A0186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0" name="Freeform: Shape 840">
              <a:extLst>
                <a:ext uri="{FF2B5EF4-FFF2-40B4-BE49-F238E27FC236}">
                  <a16:creationId xmlns:a16="http://schemas.microsoft.com/office/drawing/2014/main" id="{472CD6FB-8DFA-1039-8CF8-C423F4112BDA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1" name="Freeform: Shape 841">
              <a:extLst>
                <a:ext uri="{FF2B5EF4-FFF2-40B4-BE49-F238E27FC236}">
                  <a16:creationId xmlns:a16="http://schemas.microsoft.com/office/drawing/2014/main" id="{95C204B4-F96A-D157-D703-385758B79126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2" name="Freeform: Shape 842">
              <a:extLst>
                <a:ext uri="{FF2B5EF4-FFF2-40B4-BE49-F238E27FC236}">
                  <a16:creationId xmlns:a16="http://schemas.microsoft.com/office/drawing/2014/main" id="{041CDB5C-662C-39A4-4F59-8EF299B95A61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3" name="Freeform: Shape 843">
              <a:extLst>
                <a:ext uri="{FF2B5EF4-FFF2-40B4-BE49-F238E27FC236}">
                  <a16:creationId xmlns:a16="http://schemas.microsoft.com/office/drawing/2014/main" id="{F31EE96D-FA9E-FB2D-E331-9590BB7B1A67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4" name="Freeform: Shape 844">
              <a:extLst>
                <a:ext uri="{FF2B5EF4-FFF2-40B4-BE49-F238E27FC236}">
                  <a16:creationId xmlns:a16="http://schemas.microsoft.com/office/drawing/2014/main" id="{74107C07-D4DE-4F6C-3DF0-D4AABC4AC54D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5" name="Freeform: Shape 845">
              <a:extLst>
                <a:ext uri="{FF2B5EF4-FFF2-40B4-BE49-F238E27FC236}">
                  <a16:creationId xmlns:a16="http://schemas.microsoft.com/office/drawing/2014/main" id="{74C1B599-EE01-29F9-82EB-FA4B30A305B1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6" name="Freeform: Shape 846">
              <a:extLst>
                <a:ext uri="{FF2B5EF4-FFF2-40B4-BE49-F238E27FC236}">
                  <a16:creationId xmlns:a16="http://schemas.microsoft.com/office/drawing/2014/main" id="{14389822-3920-CCE7-93DF-04F5F7D23116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7" name="Freeform: Shape 847">
              <a:extLst>
                <a:ext uri="{FF2B5EF4-FFF2-40B4-BE49-F238E27FC236}">
                  <a16:creationId xmlns:a16="http://schemas.microsoft.com/office/drawing/2014/main" id="{37BEC035-0FA3-7A24-8C12-499CFE61CED3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8" name="Freeform: Shape 848">
              <a:extLst>
                <a:ext uri="{FF2B5EF4-FFF2-40B4-BE49-F238E27FC236}">
                  <a16:creationId xmlns:a16="http://schemas.microsoft.com/office/drawing/2014/main" id="{DD2FC60C-0F0F-FF63-DBC1-667F017F254C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9" name="Freeform: Shape 849">
              <a:extLst>
                <a:ext uri="{FF2B5EF4-FFF2-40B4-BE49-F238E27FC236}">
                  <a16:creationId xmlns:a16="http://schemas.microsoft.com/office/drawing/2014/main" id="{6E212D46-2B8A-8C16-72A4-EEE78E2F8166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0" name="Freeform: Shape 850">
              <a:extLst>
                <a:ext uri="{FF2B5EF4-FFF2-40B4-BE49-F238E27FC236}">
                  <a16:creationId xmlns:a16="http://schemas.microsoft.com/office/drawing/2014/main" id="{EDEF0F2D-82ED-310D-DBCC-341F047B6A21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1" name="Freeform: Shape 851">
              <a:extLst>
                <a:ext uri="{FF2B5EF4-FFF2-40B4-BE49-F238E27FC236}">
                  <a16:creationId xmlns:a16="http://schemas.microsoft.com/office/drawing/2014/main" id="{229A5C4A-18A8-3AFA-EB9F-24D2AF82F4AC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2" name="Freeform: Shape 852">
              <a:extLst>
                <a:ext uri="{FF2B5EF4-FFF2-40B4-BE49-F238E27FC236}">
                  <a16:creationId xmlns:a16="http://schemas.microsoft.com/office/drawing/2014/main" id="{40DBD87E-848B-D432-BD5F-C774BF3533D6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3" name="Freeform: Shape 853">
              <a:extLst>
                <a:ext uri="{FF2B5EF4-FFF2-40B4-BE49-F238E27FC236}">
                  <a16:creationId xmlns:a16="http://schemas.microsoft.com/office/drawing/2014/main" id="{452A7477-5557-CABB-07EF-7DB532C41E41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4" name="Freeform: Shape 854">
              <a:extLst>
                <a:ext uri="{FF2B5EF4-FFF2-40B4-BE49-F238E27FC236}">
                  <a16:creationId xmlns:a16="http://schemas.microsoft.com/office/drawing/2014/main" id="{A5FA33DF-C2C8-50AD-E00D-4F7CB3104478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5" name="Freeform: Shape 855">
              <a:extLst>
                <a:ext uri="{FF2B5EF4-FFF2-40B4-BE49-F238E27FC236}">
                  <a16:creationId xmlns:a16="http://schemas.microsoft.com/office/drawing/2014/main" id="{C6B42923-B931-8B63-C8D8-E7B259971E0A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6" name="Freeform: Shape 856">
              <a:extLst>
                <a:ext uri="{FF2B5EF4-FFF2-40B4-BE49-F238E27FC236}">
                  <a16:creationId xmlns:a16="http://schemas.microsoft.com/office/drawing/2014/main" id="{67D658AF-2AEC-C79C-5E71-9E8DBC90F01B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7" name="Freeform: Shape 857">
              <a:extLst>
                <a:ext uri="{FF2B5EF4-FFF2-40B4-BE49-F238E27FC236}">
                  <a16:creationId xmlns:a16="http://schemas.microsoft.com/office/drawing/2014/main" id="{F090C4C8-BDD2-BCA6-5031-3FE6366F6A19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8" name="Freeform: Shape 858">
              <a:extLst>
                <a:ext uri="{FF2B5EF4-FFF2-40B4-BE49-F238E27FC236}">
                  <a16:creationId xmlns:a16="http://schemas.microsoft.com/office/drawing/2014/main" id="{A8C53DB9-1953-5BCE-0655-3AB7AA21ADC6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9" name="Freeform: Shape 859">
              <a:extLst>
                <a:ext uri="{FF2B5EF4-FFF2-40B4-BE49-F238E27FC236}">
                  <a16:creationId xmlns:a16="http://schemas.microsoft.com/office/drawing/2014/main" id="{37425042-DE61-180D-029C-299EB6B5D4F4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0" name="Freeform: Shape 860">
              <a:extLst>
                <a:ext uri="{FF2B5EF4-FFF2-40B4-BE49-F238E27FC236}">
                  <a16:creationId xmlns:a16="http://schemas.microsoft.com/office/drawing/2014/main" id="{8CA30444-0880-FE57-F1C9-677F130183E9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1" name="Freeform: Shape 861">
              <a:extLst>
                <a:ext uri="{FF2B5EF4-FFF2-40B4-BE49-F238E27FC236}">
                  <a16:creationId xmlns:a16="http://schemas.microsoft.com/office/drawing/2014/main" id="{29261B6F-87BB-0028-B761-BEDE4580C967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2" name="Freeform: Shape 862">
              <a:extLst>
                <a:ext uri="{FF2B5EF4-FFF2-40B4-BE49-F238E27FC236}">
                  <a16:creationId xmlns:a16="http://schemas.microsoft.com/office/drawing/2014/main" id="{7DF9E6A1-BCCE-B19C-64A0-5E0B4D7388B4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3" name="Freeform: Shape 863">
              <a:extLst>
                <a:ext uri="{FF2B5EF4-FFF2-40B4-BE49-F238E27FC236}">
                  <a16:creationId xmlns:a16="http://schemas.microsoft.com/office/drawing/2014/main" id="{85FE537F-7CA8-88C6-8550-66FF560DBD4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4" name="Freeform: Shape 864">
              <a:extLst>
                <a:ext uri="{FF2B5EF4-FFF2-40B4-BE49-F238E27FC236}">
                  <a16:creationId xmlns:a16="http://schemas.microsoft.com/office/drawing/2014/main" id="{21D07F5D-BC9A-59DF-9E08-C42A5E7D03D0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5" name="Freeform: Shape 865">
              <a:extLst>
                <a:ext uri="{FF2B5EF4-FFF2-40B4-BE49-F238E27FC236}">
                  <a16:creationId xmlns:a16="http://schemas.microsoft.com/office/drawing/2014/main" id="{2221C2AB-5748-C9B0-956D-EBB5F4B11AAF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6" name="Freeform: Shape 866">
              <a:extLst>
                <a:ext uri="{FF2B5EF4-FFF2-40B4-BE49-F238E27FC236}">
                  <a16:creationId xmlns:a16="http://schemas.microsoft.com/office/drawing/2014/main" id="{B83CC3D4-E5E0-017F-A08D-C1B1EF66F146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7" name="Freeform: Shape 867">
              <a:extLst>
                <a:ext uri="{FF2B5EF4-FFF2-40B4-BE49-F238E27FC236}">
                  <a16:creationId xmlns:a16="http://schemas.microsoft.com/office/drawing/2014/main" id="{11D67283-AC21-A3FC-EAD0-C2F600D25893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8" name="Freeform: Shape 868">
              <a:extLst>
                <a:ext uri="{FF2B5EF4-FFF2-40B4-BE49-F238E27FC236}">
                  <a16:creationId xmlns:a16="http://schemas.microsoft.com/office/drawing/2014/main" id="{B7DBAAC6-5FEB-B475-34F3-6BC0AC09ED33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9" name="Freeform: Shape 869">
              <a:extLst>
                <a:ext uri="{FF2B5EF4-FFF2-40B4-BE49-F238E27FC236}">
                  <a16:creationId xmlns:a16="http://schemas.microsoft.com/office/drawing/2014/main" id="{92D2C58D-F950-C887-3ACE-62AA47306BD5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0" name="Freeform: Shape 870">
              <a:extLst>
                <a:ext uri="{FF2B5EF4-FFF2-40B4-BE49-F238E27FC236}">
                  <a16:creationId xmlns:a16="http://schemas.microsoft.com/office/drawing/2014/main" id="{188C2BBF-B6EB-16CD-900F-9F295EDE3324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1" name="Freeform: Shape 871">
              <a:extLst>
                <a:ext uri="{FF2B5EF4-FFF2-40B4-BE49-F238E27FC236}">
                  <a16:creationId xmlns:a16="http://schemas.microsoft.com/office/drawing/2014/main" id="{16AC3FC4-E1E4-A20E-D3F2-0B63AB1B77F5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2" name="Freeform: Shape 872">
              <a:extLst>
                <a:ext uri="{FF2B5EF4-FFF2-40B4-BE49-F238E27FC236}">
                  <a16:creationId xmlns:a16="http://schemas.microsoft.com/office/drawing/2014/main" id="{570DF9E5-A1B0-DDB7-381D-B280EEE653BC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3" name="Freeform: Shape 873">
              <a:extLst>
                <a:ext uri="{FF2B5EF4-FFF2-40B4-BE49-F238E27FC236}">
                  <a16:creationId xmlns:a16="http://schemas.microsoft.com/office/drawing/2014/main" id="{0F936D2D-02B2-BAB0-2F80-8B1BCFCA8227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4" name="Freeform: Shape 874">
              <a:extLst>
                <a:ext uri="{FF2B5EF4-FFF2-40B4-BE49-F238E27FC236}">
                  <a16:creationId xmlns:a16="http://schemas.microsoft.com/office/drawing/2014/main" id="{2CA03F9B-AB7D-7078-072A-BC31D0AB2A04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5" name="Freeform: Shape 875">
              <a:extLst>
                <a:ext uri="{FF2B5EF4-FFF2-40B4-BE49-F238E27FC236}">
                  <a16:creationId xmlns:a16="http://schemas.microsoft.com/office/drawing/2014/main" id="{E89E9104-E411-3A69-62D8-DA9B23D69CFA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6" name="Freeform: Shape 876">
              <a:extLst>
                <a:ext uri="{FF2B5EF4-FFF2-40B4-BE49-F238E27FC236}">
                  <a16:creationId xmlns:a16="http://schemas.microsoft.com/office/drawing/2014/main" id="{8A8A6F8E-FE2A-4EA8-54DD-3F0AF2CD4390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7" name="Freeform: Shape 877">
              <a:extLst>
                <a:ext uri="{FF2B5EF4-FFF2-40B4-BE49-F238E27FC236}">
                  <a16:creationId xmlns:a16="http://schemas.microsoft.com/office/drawing/2014/main" id="{ECF71719-A0FB-6749-E936-13482C32F765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8" name="Freeform: Shape 878">
              <a:extLst>
                <a:ext uri="{FF2B5EF4-FFF2-40B4-BE49-F238E27FC236}">
                  <a16:creationId xmlns:a16="http://schemas.microsoft.com/office/drawing/2014/main" id="{18E6D601-3646-50D8-797E-F54108D65D93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9" name="Freeform: Shape 879">
              <a:extLst>
                <a:ext uri="{FF2B5EF4-FFF2-40B4-BE49-F238E27FC236}">
                  <a16:creationId xmlns:a16="http://schemas.microsoft.com/office/drawing/2014/main" id="{BE038032-55AD-6DF2-0C96-A6CA6780ADD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0" name="Freeform: Shape 880">
              <a:extLst>
                <a:ext uri="{FF2B5EF4-FFF2-40B4-BE49-F238E27FC236}">
                  <a16:creationId xmlns:a16="http://schemas.microsoft.com/office/drawing/2014/main" id="{11E1D93C-2B9D-9A46-BE41-BE6B574ACB24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1" name="Freeform: Shape 881">
              <a:extLst>
                <a:ext uri="{FF2B5EF4-FFF2-40B4-BE49-F238E27FC236}">
                  <a16:creationId xmlns:a16="http://schemas.microsoft.com/office/drawing/2014/main" id="{F8F814C7-A454-7514-D576-2486C21E6863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2" name="Freeform: Shape 882">
              <a:extLst>
                <a:ext uri="{FF2B5EF4-FFF2-40B4-BE49-F238E27FC236}">
                  <a16:creationId xmlns:a16="http://schemas.microsoft.com/office/drawing/2014/main" id="{A4658D51-CD36-1E85-6259-E56C9922ACB3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3" name="Freeform: Shape 883">
              <a:extLst>
                <a:ext uri="{FF2B5EF4-FFF2-40B4-BE49-F238E27FC236}">
                  <a16:creationId xmlns:a16="http://schemas.microsoft.com/office/drawing/2014/main" id="{B5D7FB63-CFC1-693C-E1B3-0AA7404E5092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4" name="Freeform: Shape 884">
              <a:extLst>
                <a:ext uri="{FF2B5EF4-FFF2-40B4-BE49-F238E27FC236}">
                  <a16:creationId xmlns:a16="http://schemas.microsoft.com/office/drawing/2014/main" id="{E9C423C9-5EC6-D7BD-E444-EE8DF126D34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5" name="Freeform: Shape 885">
              <a:extLst>
                <a:ext uri="{FF2B5EF4-FFF2-40B4-BE49-F238E27FC236}">
                  <a16:creationId xmlns:a16="http://schemas.microsoft.com/office/drawing/2014/main" id="{0808E640-73F0-1F23-E860-248EC8DC1068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6" name="Freeform: Shape 886">
              <a:extLst>
                <a:ext uri="{FF2B5EF4-FFF2-40B4-BE49-F238E27FC236}">
                  <a16:creationId xmlns:a16="http://schemas.microsoft.com/office/drawing/2014/main" id="{2D161CEC-2187-EDAA-DFCC-E45452603A43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7" name="Freeform: Shape 887">
              <a:extLst>
                <a:ext uri="{FF2B5EF4-FFF2-40B4-BE49-F238E27FC236}">
                  <a16:creationId xmlns:a16="http://schemas.microsoft.com/office/drawing/2014/main" id="{D83602D6-4C0E-0A9A-8400-04D9EA56DBCB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8" name="Freeform: Shape 888">
              <a:extLst>
                <a:ext uri="{FF2B5EF4-FFF2-40B4-BE49-F238E27FC236}">
                  <a16:creationId xmlns:a16="http://schemas.microsoft.com/office/drawing/2014/main" id="{9431D0E5-B419-32D0-224B-E9FFDB133440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9" name="Freeform: Shape 889">
              <a:extLst>
                <a:ext uri="{FF2B5EF4-FFF2-40B4-BE49-F238E27FC236}">
                  <a16:creationId xmlns:a16="http://schemas.microsoft.com/office/drawing/2014/main" id="{D8AAFF80-F1C7-FA57-25D2-2EC981987463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0" name="Freeform: Shape 890">
              <a:extLst>
                <a:ext uri="{FF2B5EF4-FFF2-40B4-BE49-F238E27FC236}">
                  <a16:creationId xmlns:a16="http://schemas.microsoft.com/office/drawing/2014/main" id="{15391A4A-4564-0160-355B-342EB02CFDBA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1" name="Freeform: Shape 891">
              <a:extLst>
                <a:ext uri="{FF2B5EF4-FFF2-40B4-BE49-F238E27FC236}">
                  <a16:creationId xmlns:a16="http://schemas.microsoft.com/office/drawing/2014/main" id="{EC88B862-C4D3-E3D8-7290-2C6F43CDF402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2" name="Freeform: Shape 892">
              <a:extLst>
                <a:ext uri="{FF2B5EF4-FFF2-40B4-BE49-F238E27FC236}">
                  <a16:creationId xmlns:a16="http://schemas.microsoft.com/office/drawing/2014/main" id="{BB7C1C85-E3EF-839B-A633-41A36AE72D9C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3" name="Freeform: Shape 893">
              <a:extLst>
                <a:ext uri="{FF2B5EF4-FFF2-40B4-BE49-F238E27FC236}">
                  <a16:creationId xmlns:a16="http://schemas.microsoft.com/office/drawing/2014/main" id="{940EE373-D426-F2CC-B7D7-93C8F9D63CDF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4" name="Freeform: Shape 894">
              <a:extLst>
                <a:ext uri="{FF2B5EF4-FFF2-40B4-BE49-F238E27FC236}">
                  <a16:creationId xmlns:a16="http://schemas.microsoft.com/office/drawing/2014/main" id="{C3B896C8-F793-3397-6775-2E2DA6AF52BF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5" name="Freeform: Shape 895">
              <a:extLst>
                <a:ext uri="{FF2B5EF4-FFF2-40B4-BE49-F238E27FC236}">
                  <a16:creationId xmlns:a16="http://schemas.microsoft.com/office/drawing/2014/main" id="{0C0A5770-0136-C036-2350-011EF3BA8DA6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6" name="Freeform: Shape 896">
              <a:extLst>
                <a:ext uri="{FF2B5EF4-FFF2-40B4-BE49-F238E27FC236}">
                  <a16:creationId xmlns:a16="http://schemas.microsoft.com/office/drawing/2014/main" id="{9BB2D26D-DF9D-9DDD-1722-4DDF5C07D1BF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7" name="Freeform: Shape 897">
              <a:extLst>
                <a:ext uri="{FF2B5EF4-FFF2-40B4-BE49-F238E27FC236}">
                  <a16:creationId xmlns:a16="http://schemas.microsoft.com/office/drawing/2014/main" id="{E7ECA7FA-5D23-B9B9-F784-E59B0366E590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8" name="Freeform: Shape 898">
              <a:extLst>
                <a:ext uri="{FF2B5EF4-FFF2-40B4-BE49-F238E27FC236}">
                  <a16:creationId xmlns:a16="http://schemas.microsoft.com/office/drawing/2014/main" id="{00B38AE0-184F-34E2-9BE2-7B63EF0F1A2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9" name="Freeform: Shape 899">
              <a:extLst>
                <a:ext uri="{FF2B5EF4-FFF2-40B4-BE49-F238E27FC236}">
                  <a16:creationId xmlns:a16="http://schemas.microsoft.com/office/drawing/2014/main" id="{C43F0EE5-9057-0FAF-D71C-7915DB9531B4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0" name="Freeform: Shape 900">
              <a:extLst>
                <a:ext uri="{FF2B5EF4-FFF2-40B4-BE49-F238E27FC236}">
                  <a16:creationId xmlns:a16="http://schemas.microsoft.com/office/drawing/2014/main" id="{FCAF72A2-30EF-67F6-75AD-0D64D70601A6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1" name="Freeform: Shape 901">
              <a:extLst>
                <a:ext uri="{FF2B5EF4-FFF2-40B4-BE49-F238E27FC236}">
                  <a16:creationId xmlns:a16="http://schemas.microsoft.com/office/drawing/2014/main" id="{40E0F2FD-C262-35B9-1386-2D486056FDBD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2" name="Freeform: Shape 902">
              <a:extLst>
                <a:ext uri="{FF2B5EF4-FFF2-40B4-BE49-F238E27FC236}">
                  <a16:creationId xmlns:a16="http://schemas.microsoft.com/office/drawing/2014/main" id="{A81E1B32-4DA7-7F1B-9727-99FC18EDA829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3" name="Freeform: Shape 903">
              <a:extLst>
                <a:ext uri="{FF2B5EF4-FFF2-40B4-BE49-F238E27FC236}">
                  <a16:creationId xmlns:a16="http://schemas.microsoft.com/office/drawing/2014/main" id="{3010FA70-E221-0280-797D-26BA04BF2FAA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4" name="Freeform: Shape 904">
              <a:extLst>
                <a:ext uri="{FF2B5EF4-FFF2-40B4-BE49-F238E27FC236}">
                  <a16:creationId xmlns:a16="http://schemas.microsoft.com/office/drawing/2014/main" id="{7967994D-93FE-8443-24C4-22E886C6120A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5" name="Freeform: Shape 905">
              <a:extLst>
                <a:ext uri="{FF2B5EF4-FFF2-40B4-BE49-F238E27FC236}">
                  <a16:creationId xmlns:a16="http://schemas.microsoft.com/office/drawing/2014/main" id="{4349BFD8-89EE-AA78-99E3-545F25918CA8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6" name="Freeform: Shape 906">
              <a:extLst>
                <a:ext uri="{FF2B5EF4-FFF2-40B4-BE49-F238E27FC236}">
                  <a16:creationId xmlns:a16="http://schemas.microsoft.com/office/drawing/2014/main" id="{1D54762E-E8A3-5B7E-1928-9279BA235CA3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7" name="Freeform: Shape 907">
              <a:extLst>
                <a:ext uri="{FF2B5EF4-FFF2-40B4-BE49-F238E27FC236}">
                  <a16:creationId xmlns:a16="http://schemas.microsoft.com/office/drawing/2014/main" id="{D01A5D57-296D-44B0-F7B1-1CDA86D645D8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8" name="Freeform: Shape 908">
              <a:extLst>
                <a:ext uri="{FF2B5EF4-FFF2-40B4-BE49-F238E27FC236}">
                  <a16:creationId xmlns:a16="http://schemas.microsoft.com/office/drawing/2014/main" id="{657C623A-3775-D2B2-F035-8FE0A0E7AE67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9" name="Freeform: Shape 909">
              <a:extLst>
                <a:ext uri="{FF2B5EF4-FFF2-40B4-BE49-F238E27FC236}">
                  <a16:creationId xmlns:a16="http://schemas.microsoft.com/office/drawing/2014/main" id="{63AAF223-BE3C-7B94-FF4C-D7DC6A961C89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0" name="Freeform: Shape 910">
              <a:extLst>
                <a:ext uri="{FF2B5EF4-FFF2-40B4-BE49-F238E27FC236}">
                  <a16:creationId xmlns:a16="http://schemas.microsoft.com/office/drawing/2014/main" id="{53F95E4F-8787-0155-33DC-81DF1701E5E6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1" name="Freeform: Shape 911">
              <a:extLst>
                <a:ext uri="{FF2B5EF4-FFF2-40B4-BE49-F238E27FC236}">
                  <a16:creationId xmlns:a16="http://schemas.microsoft.com/office/drawing/2014/main" id="{EB2A3CBE-BDBF-59F6-EAFF-13B0379AC055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2" name="Freeform: Shape 912">
              <a:extLst>
                <a:ext uri="{FF2B5EF4-FFF2-40B4-BE49-F238E27FC236}">
                  <a16:creationId xmlns:a16="http://schemas.microsoft.com/office/drawing/2014/main" id="{D39D945A-0ACB-1DAA-2A5D-8864D2BEAEB9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3" name="Freeform: Shape 913">
              <a:extLst>
                <a:ext uri="{FF2B5EF4-FFF2-40B4-BE49-F238E27FC236}">
                  <a16:creationId xmlns:a16="http://schemas.microsoft.com/office/drawing/2014/main" id="{42FBE163-7F3A-6A12-5C69-D8FE5BFEEFCC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4" name="Freeform: Shape 914">
              <a:extLst>
                <a:ext uri="{FF2B5EF4-FFF2-40B4-BE49-F238E27FC236}">
                  <a16:creationId xmlns:a16="http://schemas.microsoft.com/office/drawing/2014/main" id="{0B3E1D1A-573F-C248-4F6F-DBAD37B719A0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5" name="Freeform: Shape 915">
              <a:extLst>
                <a:ext uri="{FF2B5EF4-FFF2-40B4-BE49-F238E27FC236}">
                  <a16:creationId xmlns:a16="http://schemas.microsoft.com/office/drawing/2014/main" id="{3D76010C-AD6F-E33F-5CA3-1573EAECF4A2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6" name="Freeform: Shape 916">
              <a:extLst>
                <a:ext uri="{FF2B5EF4-FFF2-40B4-BE49-F238E27FC236}">
                  <a16:creationId xmlns:a16="http://schemas.microsoft.com/office/drawing/2014/main" id="{F27A7B3B-72EF-2D1B-7DE7-6562126DB2FB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7" name="Freeform: Shape 917">
              <a:extLst>
                <a:ext uri="{FF2B5EF4-FFF2-40B4-BE49-F238E27FC236}">
                  <a16:creationId xmlns:a16="http://schemas.microsoft.com/office/drawing/2014/main" id="{CA894D9A-641C-EEA0-6C9E-38F3557D9424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8" name="Freeform: Shape 918">
              <a:extLst>
                <a:ext uri="{FF2B5EF4-FFF2-40B4-BE49-F238E27FC236}">
                  <a16:creationId xmlns:a16="http://schemas.microsoft.com/office/drawing/2014/main" id="{AA936A8A-565C-4309-7297-817B5C1027DD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9" name="Freeform: Shape 919">
              <a:extLst>
                <a:ext uri="{FF2B5EF4-FFF2-40B4-BE49-F238E27FC236}">
                  <a16:creationId xmlns:a16="http://schemas.microsoft.com/office/drawing/2014/main" id="{BEA5F037-EC5E-E24C-3C6B-0765E189CA73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0" name="Freeform: Shape 920">
              <a:extLst>
                <a:ext uri="{FF2B5EF4-FFF2-40B4-BE49-F238E27FC236}">
                  <a16:creationId xmlns:a16="http://schemas.microsoft.com/office/drawing/2014/main" id="{CC77E203-B525-3CF1-D33F-376480C2D7AD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1" name="Freeform: Shape 921">
              <a:extLst>
                <a:ext uri="{FF2B5EF4-FFF2-40B4-BE49-F238E27FC236}">
                  <a16:creationId xmlns:a16="http://schemas.microsoft.com/office/drawing/2014/main" id="{D3F636E7-50F2-CA62-B4DE-F25E27DBB291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2" name="Freeform: Shape 922">
              <a:extLst>
                <a:ext uri="{FF2B5EF4-FFF2-40B4-BE49-F238E27FC236}">
                  <a16:creationId xmlns:a16="http://schemas.microsoft.com/office/drawing/2014/main" id="{9D33856B-8DD9-7B70-463A-A619864D7094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3" name="Freeform: Shape 923">
              <a:extLst>
                <a:ext uri="{FF2B5EF4-FFF2-40B4-BE49-F238E27FC236}">
                  <a16:creationId xmlns:a16="http://schemas.microsoft.com/office/drawing/2014/main" id="{F0D3FC83-91F7-A3EE-6F47-3E7C7A0B62EB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4" name="Freeform: Shape 924">
              <a:extLst>
                <a:ext uri="{FF2B5EF4-FFF2-40B4-BE49-F238E27FC236}">
                  <a16:creationId xmlns:a16="http://schemas.microsoft.com/office/drawing/2014/main" id="{0DA13DED-07A1-57AD-2013-D6B1EEC44314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5" name="Freeform: Shape 925">
              <a:extLst>
                <a:ext uri="{FF2B5EF4-FFF2-40B4-BE49-F238E27FC236}">
                  <a16:creationId xmlns:a16="http://schemas.microsoft.com/office/drawing/2014/main" id="{BCC4211E-11CE-55D5-6EEF-4603F8B21D1D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6" name="Freeform: Shape 926">
              <a:extLst>
                <a:ext uri="{FF2B5EF4-FFF2-40B4-BE49-F238E27FC236}">
                  <a16:creationId xmlns:a16="http://schemas.microsoft.com/office/drawing/2014/main" id="{EFF9DD5F-4F3B-05EC-372B-D990C5A2BC67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7" name="Freeform: Shape 927">
              <a:extLst>
                <a:ext uri="{FF2B5EF4-FFF2-40B4-BE49-F238E27FC236}">
                  <a16:creationId xmlns:a16="http://schemas.microsoft.com/office/drawing/2014/main" id="{978CE01C-91ED-F631-24E5-106E6B9B5CBF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8" name="Freeform: Shape 928">
              <a:extLst>
                <a:ext uri="{FF2B5EF4-FFF2-40B4-BE49-F238E27FC236}">
                  <a16:creationId xmlns:a16="http://schemas.microsoft.com/office/drawing/2014/main" id="{CEB4350B-7110-6280-8775-B7CEE5BDA921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9" name="Freeform: Shape 929">
              <a:extLst>
                <a:ext uri="{FF2B5EF4-FFF2-40B4-BE49-F238E27FC236}">
                  <a16:creationId xmlns:a16="http://schemas.microsoft.com/office/drawing/2014/main" id="{D60DAC85-9C7B-39D5-D3A9-3E36B3488CC2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0" name="Freeform: Shape 930">
              <a:extLst>
                <a:ext uri="{FF2B5EF4-FFF2-40B4-BE49-F238E27FC236}">
                  <a16:creationId xmlns:a16="http://schemas.microsoft.com/office/drawing/2014/main" id="{EB1CFAAE-D645-EF6B-E1D8-DC9286ACE3EC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1" name="Freeform: Shape 931">
              <a:extLst>
                <a:ext uri="{FF2B5EF4-FFF2-40B4-BE49-F238E27FC236}">
                  <a16:creationId xmlns:a16="http://schemas.microsoft.com/office/drawing/2014/main" id="{B1935E2E-6260-09B5-6378-701D4BAC59E7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2" name="Freeform: Shape 932">
              <a:extLst>
                <a:ext uri="{FF2B5EF4-FFF2-40B4-BE49-F238E27FC236}">
                  <a16:creationId xmlns:a16="http://schemas.microsoft.com/office/drawing/2014/main" id="{F6BAFB68-CB54-5AC2-89C5-E3D5357E5514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3" name="Freeform: Shape 933">
              <a:extLst>
                <a:ext uri="{FF2B5EF4-FFF2-40B4-BE49-F238E27FC236}">
                  <a16:creationId xmlns:a16="http://schemas.microsoft.com/office/drawing/2014/main" id="{DDC40E6A-40FE-708F-C5CE-CBC272E4D3BE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4" name="Freeform: Shape 934">
              <a:extLst>
                <a:ext uri="{FF2B5EF4-FFF2-40B4-BE49-F238E27FC236}">
                  <a16:creationId xmlns:a16="http://schemas.microsoft.com/office/drawing/2014/main" id="{3747B005-8D73-AB3D-84BE-DA33A82314CC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5" name="Freeform: Shape 935">
              <a:extLst>
                <a:ext uri="{FF2B5EF4-FFF2-40B4-BE49-F238E27FC236}">
                  <a16:creationId xmlns:a16="http://schemas.microsoft.com/office/drawing/2014/main" id="{228E8697-3802-FD06-F7B4-BEAA9E9C96EE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6" name="Freeform: Shape 936">
              <a:extLst>
                <a:ext uri="{FF2B5EF4-FFF2-40B4-BE49-F238E27FC236}">
                  <a16:creationId xmlns:a16="http://schemas.microsoft.com/office/drawing/2014/main" id="{0AC76840-6800-8B01-3628-A555AAAF016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7" name="Freeform: Shape 937">
              <a:extLst>
                <a:ext uri="{FF2B5EF4-FFF2-40B4-BE49-F238E27FC236}">
                  <a16:creationId xmlns:a16="http://schemas.microsoft.com/office/drawing/2014/main" id="{1EAE412F-8B84-FAD9-8E96-5A62FD3D1BF4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8" name="Freeform: Shape 938">
              <a:extLst>
                <a:ext uri="{FF2B5EF4-FFF2-40B4-BE49-F238E27FC236}">
                  <a16:creationId xmlns:a16="http://schemas.microsoft.com/office/drawing/2014/main" id="{74F94051-C592-C423-6050-BB2FF6E6EB2A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9" name="Freeform: Shape 939">
              <a:extLst>
                <a:ext uri="{FF2B5EF4-FFF2-40B4-BE49-F238E27FC236}">
                  <a16:creationId xmlns:a16="http://schemas.microsoft.com/office/drawing/2014/main" id="{B18AE53E-B5FA-2518-B8F2-007182BB8E86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0" name="Freeform: Shape 940">
              <a:extLst>
                <a:ext uri="{FF2B5EF4-FFF2-40B4-BE49-F238E27FC236}">
                  <a16:creationId xmlns:a16="http://schemas.microsoft.com/office/drawing/2014/main" id="{9F8AC545-6FB7-5EF1-63E7-E17059270E16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1" name="Freeform: Shape 941">
              <a:extLst>
                <a:ext uri="{FF2B5EF4-FFF2-40B4-BE49-F238E27FC236}">
                  <a16:creationId xmlns:a16="http://schemas.microsoft.com/office/drawing/2014/main" id="{E27DA338-04B8-D699-A72C-D76E47335F2A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2" name="Freeform: Shape 942">
              <a:extLst>
                <a:ext uri="{FF2B5EF4-FFF2-40B4-BE49-F238E27FC236}">
                  <a16:creationId xmlns:a16="http://schemas.microsoft.com/office/drawing/2014/main" id="{3F7529B1-02DA-C4A2-768D-352DFBCD2D99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3" name="Freeform: Shape 943">
              <a:extLst>
                <a:ext uri="{FF2B5EF4-FFF2-40B4-BE49-F238E27FC236}">
                  <a16:creationId xmlns:a16="http://schemas.microsoft.com/office/drawing/2014/main" id="{B01C28CD-0E5F-633E-FF3D-D1B101B4195B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4" name="Freeform: Shape 944">
              <a:extLst>
                <a:ext uri="{FF2B5EF4-FFF2-40B4-BE49-F238E27FC236}">
                  <a16:creationId xmlns:a16="http://schemas.microsoft.com/office/drawing/2014/main" id="{B1A43C4F-4ECC-D91D-6B98-3DEC743AE33F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5" name="Freeform: Shape 945">
              <a:extLst>
                <a:ext uri="{FF2B5EF4-FFF2-40B4-BE49-F238E27FC236}">
                  <a16:creationId xmlns:a16="http://schemas.microsoft.com/office/drawing/2014/main" id="{7D8742F0-2331-70B4-8712-A22ADB2F8527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6" name="Freeform: Shape 946">
              <a:extLst>
                <a:ext uri="{FF2B5EF4-FFF2-40B4-BE49-F238E27FC236}">
                  <a16:creationId xmlns:a16="http://schemas.microsoft.com/office/drawing/2014/main" id="{72026140-C222-BB44-0053-D1D2B4C2F489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7" name="Freeform: Shape 947">
              <a:extLst>
                <a:ext uri="{FF2B5EF4-FFF2-40B4-BE49-F238E27FC236}">
                  <a16:creationId xmlns:a16="http://schemas.microsoft.com/office/drawing/2014/main" id="{B767533A-3781-4902-480F-FC2F862139D0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8" name="Freeform: Shape 948">
              <a:extLst>
                <a:ext uri="{FF2B5EF4-FFF2-40B4-BE49-F238E27FC236}">
                  <a16:creationId xmlns:a16="http://schemas.microsoft.com/office/drawing/2014/main" id="{5CA4BA2F-31EB-3250-A847-6DE933782528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9" name="Freeform: Shape 949">
              <a:extLst>
                <a:ext uri="{FF2B5EF4-FFF2-40B4-BE49-F238E27FC236}">
                  <a16:creationId xmlns:a16="http://schemas.microsoft.com/office/drawing/2014/main" id="{1FBD7FD4-76C9-83A4-6770-6530D5DC2ED1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0" name="Freeform: Shape 950">
              <a:extLst>
                <a:ext uri="{FF2B5EF4-FFF2-40B4-BE49-F238E27FC236}">
                  <a16:creationId xmlns:a16="http://schemas.microsoft.com/office/drawing/2014/main" id="{B8FFE5EF-39EC-419D-960E-FD626C6B9F8B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1" name="Freeform: Shape 951">
              <a:extLst>
                <a:ext uri="{FF2B5EF4-FFF2-40B4-BE49-F238E27FC236}">
                  <a16:creationId xmlns:a16="http://schemas.microsoft.com/office/drawing/2014/main" id="{496C57EC-578A-7FB4-6618-04AD526858D1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2" name="Freeform: Shape 952">
              <a:extLst>
                <a:ext uri="{FF2B5EF4-FFF2-40B4-BE49-F238E27FC236}">
                  <a16:creationId xmlns:a16="http://schemas.microsoft.com/office/drawing/2014/main" id="{B7D51FF4-2366-1692-FB62-CA0389292019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3" name="Freeform: Shape 953">
              <a:extLst>
                <a:ext uri="{FF2B5EF4-FFF2-40B4-BE49-F238E27FC236}">
                  <a16:creationId xmlns:a16="http://schemas.microsoft.com/office/drawing/2014/main" id="{5EC1E057-D1B2-2793-3C3F-03E8BF83F5BE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4" name="Freeform: Shape 954">
              <a:extLst>
                <a:ext uri="{FF2B5EF4-FFF2-40B4-BE49-F238E27FC236}">
                  <a16:creationId xmlns:a16="http://schemas.microsoft.com/office/drawing/2014/main" id="{11BAE0C7-A432-4B4B-FE68-FF3765E52621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5" name="Freeform: Shape 955">
              <a:extLst>
                <a:ext uri="{FF2B5EF4-FFF2-40B4-BE49-F238E27FC236}">
                  <a16:creationId xmlns:a16="http://schemas.microsoft.com/office/drawing/2014/main" id="{275E9C1B-0C66-E80A-FFC1-97A0D2CC5192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6" name="Freeform: Shape 956">
              <a:extLst>
                <a:ext uri="{FF2B5EF4-FFF2-40B4-BE49-F238E27FC236}">
                  <a16:creationId xmlns:a16="http://schemas.microsoft.com/office/drawing/2014/main" id="{9BA61F30-3AC8-D1D4-8C4C-EB4968C07A19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7" name="Freeform: Shape 957">
              <a:extLst>
                <a:ext uri="{FF2B5EF4-FFF2-40B4-BE49-F238E27FC236}">
                  <a16:creationId xmlns:a16="http://schemas.microsoft.com/office/drawing/2014/main" id="{781C6298-9A6A-EDC2-717F-E7BF8CA4BCFD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8" name="Freeform: Shape 958">
              <a:extLst>
                <a:ext uri="{FF2B5EF4-FFF2-40B4-BE49-F238E27FC236}">
                  <a16:creationId xmlns:a16="http://schemas.microsoft.com/office/drawing/2014/main" id="{A5AA81C8-13E2-6443-9C62-CCFBD1DD0B5C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399" name="TextBox 398">
            <a:extLst>
              <a:ext uri="{FF2B5EF4-FFF2-40B4-BE49-F238E27FC236}">
                <a16:creationId xmlns:a16="http://schemas.microsoft.com/office/drawing/2014/main" id="{DEE1F65C-84CB-80AB-AACA-C335B1E13B2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3520A568-5FD4-35DC-D623-0140349AEFBC}"/>
              </a:ext>
            </a:extLst>
          </p:cNvPr>
          <p:cNvSpPr/>
          <p:nvPr/>
        </p:nvSpPr>
        <p:spPr>
          <a:xfrm>
            <a:off x="6799385" y="1601687"/>
            <a:ext cx="2059651" cy="362243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A73D20A-25DE-DF15-8DB6-40A79F025C26}"/>
              </a:ext>
            </a:extLst>
          </p:cNvPr>
          <p:cNvSpPr txBox="1"/>
          <p:nvPr/>
        </p:nvSpPr>
        <p:spPr>
          <a:xfrm>
            <a:off x="6910530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402" name="Rectangle: Rounded Corners 401">
            <a:extLst>
              <a:ext uri="{FF2B5EF4-FFF2-40B4-BE49-F238E27FC236}">
                <a16:creationId xmlns:a16="http://schemas.microsoft.com/office/drawing/2014/main" id="{BE8158FF-057F-D7D4-1A40-F2DA336054AA}"/>
              </a:ext>
            </a:extLst>
          </p:cNvPr>
          <p:cNvSpPr/>
          <p:nvPr/>
        </p:nvSpPr>
        <p:spPr>
          <a:xfrm>
            <a:off x="8456114" y="1601687"/>
            <a:ext cx="2059651" cy="362243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E95E269F-F16C-9E58-2510-0046FA1107CF}"/>
              </a:ext>
            </a:extLst>
          </p:cNvPr>
          <p:cNvSpPr txBox="1"/>
          <p:nvPr/>
        </p:nvSpPr>
        <p:spPr>
          <a:xfrm>
            <a:off x="8567259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B050"/>
                </a:solidFill>
              </a:rPr>
              <a:t>decoder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04264F10-ADCB-4203-E760-8DE0B9F6C84C}"/>
              </a:ext>
            </a:extLst>
          </p:cNvPr>
          <p:cNvSpPr txBox="1"/>
          <p:nvPr/>
        </p:nvSpPr>
        <p:spPr>
          <a:xfrm>
            <a:off x="7450814" y="1065919"/>
            <a:ext cx="29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latent space (embedding)</a:t>
            </a:r>
            <a:endParaRPr lang="LID4096" dirty="0">
              <a:solidFill>
                <a:srgbClr val="FF0000"/>
              </a:solidFill>
            </a:endParaRPr>
          </a:p>
        </p:txBody>
      </p: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A0499DBF-6591-B074-FE43-D39DF5716895}"/>
              </a:ext>
            </a:extLst>
          </p:cNvPr>
          <p:cNvCxnSpPr/>
          <p:nvPr/>
        </p:nvCxnSpPr>
        <p:spPr>
          <a:xfrm flipV="1">
            <a:off x="8645054" y="1435251"/>
            <a:ext cx="24162" cy="1626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2B24C0AA-5CA5-8C2C-D124-D85B6DAACD0E}"/>
              </a:ext>
            </a:extLst>
          </p:cNvPr>
          <p:cNvSpPr txBox="1"/>
          <p:nvPr/>
        </p:nvSpPr>
        <p:spPr>
          <a:xfrm>
            <a:off x="241300" y="1075957"/>
            <a:ext cx="5803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 encoder compresses the data from a higher-dimensional space to a lower-dimensional space (also called the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latent space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 decoder does the opposite i.e., convert the latent space back to higher-dimensional space. </a:t>
            </a:r>
            <a:endParaRPr lang="en-GB" dirty="0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72655FB1-6413-4C0B-D48E-90C5CBC9511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9" name="Picture 408">
            <a:extLst>
              <a:ext uri="{FF2B5EF4-FFF2-40B4-BE49-F238E27FC236}">
                <a16:creationId xmlns:a16="http://schemas.microsoft.com/office/drawing/2014/main" id="{58AB0004-F1DA-D447-00E5-42E9F88C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F4C12B7E-205E-F24D-11C1-15371ABC34B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187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4C653-F271-8FDB-5854-7EC491602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C7564-7DBA-0F6D-F873-B7B637D1866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GB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Data: </a:t>
            </a:r>
            <a:r>
              <a:rPr lang="nl-BE" sz="2800" dirty="0"/>
              <a:t>LAION datasets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DD394-3A90-3323-F0E1-C2A2626B8DA7}"/>
              </a:ext>
            </a:extLst>
          </p:cNvPr>
          <p:cNvSpPr txBox="1"/>
          <p:nvPr/>
        </p:nvSpPr>
        <p:spPr>
          <a:xfrm>
            <a:off x="241299" y="1075957"/>
            <a:ext cx="11496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LAION-400M comprises about 400 million image–text pairs, while LAION-5B scales up to roughly 5 billion pairs, making them some of the largest open datasets for text-to-image tasks.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Both datasets are sourced from extensive web crawls, ensuring a wide variety of visual content and textual descriptions across numerous domains and topics.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These datasets feature a diverse range of languages—with approximately 50% of the pairs in English and the remainder spanning over 80 other languages—facilitating the training of globally applicable models.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E90D2-EA27-CEBF-E7AE-97B1801DF2AB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49C02-92C0-1D64-C4C5-A5C79360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3A2F61-0B45-0A8E-494D-49627A58167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BE7CE0-794A-6C7E-8698-C924D2302AB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Schuhmann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C., et al. (2021). LAION-400M: Open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Dataset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400 Million Image-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Text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Pairs.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Zenodo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doi:10.5281/zenodo.3779943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D39C4F-E4F4-5A49-8624-8E97D442A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66" y="3614957"/>
            <a:ext cx="6062749" cy="243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6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2EE89-BB38-00F9-1F88-4A6DACC2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748182-FA4E-191D-C760-F064FF5E545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GB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Zero-shot image classification with CLIP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E5C4A-3040-EAA9-073B-B643F42D15B2}"/>
              </a:ext>
            </a:extLst>
          </p:cNvPr>
          <p:cNvSpPr txBox="1"/>
          <p:nvPr/>
        </p:nvSpPr>
        <p:spPr>
          <a:xfrm>
            <a:off x="241300" y="1075957"/>
            <a:ext cx="53614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CLIP learns a </a:t>
            </a:r>
            <a:r>
              <a:rPr lang="en-GB" b="1" dirty="0"/>
              <a:t>shared representation </a:t>
            </a:r>
            <a:r>
              <a:rPr lang="en-GB" dirty="0"/>
              <a:t>for images and text by training on large amounts of image–text pairs, enabling it to match an unseen image with relevant textual descriptions without explicit training on specific categories.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By comparing an image’s embedding to embeddings of class labels or prompts, CLIP can identify the most semantically similar label, allowing it to classify images into new categories it was </a:t>
            </a:r>
            <a:r>
              <a:rPr lang="en-GB" b="1" dirty="0"/>
              <a:t>never directly trained on</a:t>
            </a:r>
            <a:r>
              <a:rPr lang="en-GB" dirty="0"/>
              <a:t>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0F83A-2295-BAD1-43E3-4E7594C938C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E5BD9-B104-2897-6EFA-7CDFED3A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7B87A7-4681-3F15-50A0-EDCFD1DF8F3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BD318AC-A995-6628-CEDA-E60FE094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10" y="1083714"/>
            <a:ext cx="6141235" cy="42530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EAA6DF-4B24-7C72-9A1B-274E5BC2649F}"/>
              </a:ext>
            </a:extLst>
          </p:cNvPr>
          <p:cNvSpPr/>
          <p:nvPr/>
        </p:nvSpPr>
        <p:spPr>
          <a:xfrm>
            <a:off x="5663738" y="3114502"/>
            <a:ext cx="2532611" cy="254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8CF02-F7AA-2F56-55EC-5E03DF4D9C7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Radford, A. et al. (2021). Learning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Transferable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Visual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Supervision, ICML, PMLR 139, 8748–8763</a:t>
            </a:r>
          </a:p>
        </p:txBody>
      </p:sp>
    </p:spTree>
    <p:extLst>
      <p:ext uri="{BB962C8B-B14F-4D97-AF65-F5344CB8AC3E}">
        <p14:creationId xmlns:p14="http://schemas.microsoft.com/office/powerpoint/2010/main" val="756332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C6623-CE14-C731-281E-67EA6E2CA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46ED2-B858-5785-CC9C-BD16A984C4D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GB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Zero-shot image classification with CLIP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05F83-4865-8900-7972-1679DC9F4844}"/>
              </a:ext>
            </a:extLst>
          </p:cNvPr>
          <p:cNvSpPr txBox="1"/>
          <p:nvPr/>
        </p:nvSpPr>
        <p:spPr>
          <a:xfrm>
            <a:off x="241300" y="1075957"/>
            <a:ext cx="53614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CLIP learns a </a:t>
            </a:r>
            <a:r>
              <a:rPr lang="en-GB" b="1" dirty="0"/>
              <a:t>shared representation </a:t>
            </a:r>
            <a:r>
              <a:rPr lang="en-GB" dirty="0"/>
              <a:t>for images and text by training on large amounts of image–text pairs, enabling it to match an unseen image with relevant textual descriptions without explicit training on specific categories.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By comparing an image’s embedding to embeddings of class labels or prompts, CLIP can identify the most semantically similar label, allowing it to classify images into new categories it was </a:t>
            </a:r>
            <a:r>
              <a:rPr lang="en-GB" b="1" dirty="0"/>
              <a:t>never directly trained on</a:t>
            </a:r>
            <a:r>
              <a:rPr lang="en-GB" dirty="0"/>
              <a:t>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4BC24-0E29-339D-3D45-FA38E0869DE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EA288-5EC1-200A-785F-545B705F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27F5E8-9776-2272-831D-72019CD87B6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D78938-BA70-4AA2-6A8B-25E4D1BCC8C5}"/>
              </a:ext>
            </a:extLst>
          </p:cNvPr>
          <p:cNvSpPr/>
          <p:nvPr/>
        </p:nvSpPr>
        <p:spPr>
          <a:xfrm>
            <a:off x="5663738" y="3114502"/>
            <a:ext cx="2532611" cy="254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D0DEC-A30A-B82C-9BD6-EE83DD2F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176" y="792968"/>
            <a:ext cx="5706140" cy="5493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C50CA1-C572-B0CB-D1B1-404F5C9B3DF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Radford, A. et al. (2021). Learning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Transferable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Visual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Supervision, ICML, PMLR 139, 8748–8763</a:t>
            </a:r>
          </a:p>
        </p:txBody>
      </p:sp>
    </p:spTree>
    <p:extLst>
      <p:ext uri="{BB962C8B-B14F-4D97-AF65-F5344CB8AC3E}">
        <p14:creationId xmlns:p14="http://schemas.microsoft.com/office/powerpoint/2010/main" val="3394838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538-0F17-7EF5-1E83-AAD6EE22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62848F-F23D-D6D8-639A-EB0B7094E90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7768A-3FC2-8AED-BE1B-B44C94DC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D601B2-0088-8613-D8DF-6DFB2525122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44FCB-259B-E546-C4B0-4E3DF53984A8}"/>
              </a:ext>
            </a:extLst>
          </p:cNvPr>
          <p:cNvSpPr txBox="1"/>
          <p:nvPr/>
        </p:nvSpPr>
        <p:spPr>
          <a:xfrm>
            <a:off x="599056" y="1138518"/>
            <a:ext cx="108961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			      </a:t>
            </a:r>
            <a:r>
              <a:rPr lang="en-GB" sz="2400" dirty="0" err="1">
                <a:latin typeface="+mj-lt"/>
              </a:rPr>
              <a:t>CLIP_image_classification.ipynb</a:t>
            </a:r>
            <a:endParaRPr lang="en-GB" sz="2400" dirty="0">
              <a:latin typeface="+mj-lt"/>
            </a:endParaRP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DF8F0F74-B59C-8ABF-FE5D-08C1C502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49" y="1267724"/>
            <a:ext cx="4836543" cy="272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3BAB20-3C87-7F3A-D930-05A1A621748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GB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Zero-shot image classification with CLIP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232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</a:t>
            </a:r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models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: </a:t>
            </a:r>
            <a:r>
              <a:rPr lang="nl-BE" sz="2800" dirty="0" err="1"/>
              <a:t>RFdiffusion</a:t>
            </a:r>
            <a:r>
              <a:rPr lang="nl-BE" sz="2800" dirty="0"/>
              <a:t> 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61982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err="1"/>
              <a:t>RFdiffusion</a:t>
            </a:r>
            <a:r>
              <a:rPr lang="en-GB" dirty="0"/>
              <a:t> begins with random noise and progressively refines it through a reverse diffusion process to form coherent protein structures.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It integrates structural priors from pre-trained ensuring generated conformations adhere to realistic protein geometry.</a:t>
            </a:r>
          </a:p>
          <a:p>
            <a:pPr algn="l"/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dirty="0"/>
              <a:t>The process is conditioned on specific design objectives—like binding sites or active motifs—to tailor the protein output to functional requirements.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/>
              <a:t>By combining diffusion-based refinement with learned protein structure knowledge, </a:t>
            </a:r>
            <a:r>
              <a:rPr lang="en-GB" dirty="0" err="1"/>
              <a:t>RFdiffusion</a:t>
            </a:r>
            <a:r>
              <a:rPr lang="en-GB" dirty="0"/>
              <a:t> enables the generation of novel, physically plausible protein designs.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2A12B25A-13A6-EBA4-A094-24E84242B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03" y="680820"/>
            <a:ext cx="4712585" cy="2650829"/>
          </a:xfrm>
          <a:prstGeom prst="rect">
            <a:avLst/>
          </a:prstGeom>
        </p:spPr>
      </p:pic>
      <p:pic>
        <p:nvPicPr>
          <p:cNvPr id="12" name="diffusion_animation_InsulinR_binder">
            <a:hlinkClick r:id="" action="ppaction://media"/>
            <a:extLst>
              <a:ext uri="{FF2B5EF4-FFF2-40B4-BE49-F238E27FC236}">
                <a16:creationId xmlns:a16="http://schemas.microsoft.com/office/drawing/2014/main" id="{9DB94900-8FD2-B7D6-82F2-799FC6AEB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91549" y="3677245"/>
            <a:ext cx="3395040" cy="1909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0B941B-9E98-A694-688E-EE6817E4C131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Watson, J.L., et al. (2023). De novo design of protein structure and function with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RFdiffusion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Nature, 620, 687–694. 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6E5DD-C8E2-6973-8AB6-8127548F8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C115A1-0901-862B-6877-ACD94AA0B7A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5C1B8-D112-8FB2-6A30-B017F5C7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481D2D-19A7-9C59-81F0-1BE10A43AFC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F113097-1E69-B8D6-C200-484C703B4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88" y="397646"/>
            <a:ext cx="10039423" cy="60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7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24F50-04F5-4D2A-A25E-2E5044CF0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F144D3-943B-A819-C3FE-B196C79B335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418A8-4BCD-4477-81AB-1D848020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64073A-DF31-B4CA-DE9A-3B7A13ADD08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3D78E8A-6AA7-2FC8-335C-662393826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14" y="369071"/>
            <a:ext cx="9867972" cy="61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3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2" descr="Related image">
            <a:extLst>
              <a:ext uri="{FF2B5EF4-FFF2-40B4-BE49-F238E27FC236}">
                <a16:creationId xmlns:a16="http://schemas.microsoft.com/office/drawing/2014/main" id="{8C2193A2-1846-427A-B734-26E0346B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1" name="Picture 2" descr="Related image">
            <a:extLst>
              <a:ext uri="{FF2B5EF4-FFF2-40B4-BE49-F238E27FC236}">
                <a16:creationId xmlns:a16="http://schemas.microsoft.com/office/drawing/2014/main" id="{111C53BB-0893-478F-BC8A-32B955F9C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16" y="1889870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1678668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BBE23-C693-632E-49DE-A48AB76C0E1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F62A8-81A4-586C-B5A5-65CCCB68FED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B4DC1-E396-56C3-2ECF-6E4CA491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57255-025A-2047-3219-D56722B1A93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3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CCBD69-6B77-47F4-A390-4F6DF0880B11}"/>
              </a:ext>
            </a:extLst>
          </p:cNvPr>
          <p:cNvGrpSpPr/>
          <p:nvPr/>
        </p:nvGrpSpPr>
        <p:grpSpPr>
          <a:xfrm>
            <a:off x="4379061" y="1678668"/>
            <a:ext cx="1823929" cy="3372740"/>
            <a:chOff x="4379061" y="1678668"/>
            <a:chExt cx="1823929" cy="3372740"/>
          </a:xfrm>
        </p:grpSpPr>
        <p:sp>
          <p:nvSpPr>
            <p:cNvPr id="3" name="Freeform: Shape 830">
              <a:extLst>
                <a:ext uri="{FF2B5EF4-FFF2-40B4-BE49-F238E27FC236}">
                  <a16:creationId xmlns:a16="http://schemas.microsoft.com/office/drawing/2014/main" id="{1BD165E0-61A3-4E1C-AC1B-A5CE37CBD600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31">
              <a:extLst>
                <a:ext uri="{FF2B5EF4-FFF2-40B4-BE49-F238E27FC236}">
                  <a16:creationId xmlns:a16="http://schemas.microsoft.com/office/drawing/2014/main" id="{E37CDADD-34A1-4D8E-BA39-D3840FE8EDA1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832">
              <a:extLst>
                <a:ext uri="{FF2B5EF4-FFF2-40B4-BE49-F238E27FC236}">
                  <a16:creationId xmlns:a16="http://schemas.microsoft.com/office/drawing/2014/main" id="{D814E2ED-FF5E-417A-BE5B-4B6AC177629E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833">
              <a:extLst>
                <a:ext uri="{FF2B5EF4-FFF2-40B4-BE49-F238E27FC236}">
                  <a16:creationId xmlns:a16="http://schemas.microsoft.com/office/drawing/2014/main" id="{83954C3D-07B6-4C1F-A0A4-A6BC8C516AFE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834">
              <a:extLst>
                <a:ext uri="{FF2B5EF4-FFF2-40B4-BE49-F238E27FC236}">
                  <a16:creationId xmlns:a16="http://schemas.microsoft.com/office/drawing/2014/main" id="{70727537-DD52-475E-BFCF-A8D5049D8705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835">
              <a:extLst>
                <a:ext uri="{FF2B5EF4-FFF2-40B4-BE49-F238E27FC236}">
                  <a16:creationId xmlns:a16="http://schemas.microsoft.com/office/drawing/2014/main" id="{8072B27A-DE9F-4D6A-9BB9-0312A241CD59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836">
              <a:extLst>
                <a:ext uri="{FF2B5EF4-FFF2-40B4-BE49-F238E27FC236}">
                  <a16:creationId xmlns:a16="http://schemas.microsoft.com/office/drawing/2014/main" id="{C195D132-F890-42EA-8453-26144DE838CE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837">
              <a:extLst>
                <a:ext uri="{FF2B5EF4-FFF2-40B4-BE49-F238E27FC236}">
                  <a16:creationId xmlns:a16="http://schemas.microsoft.com/office/drawing/2014/main" id="{713948EB-AE61-409D-BD5A-F5199F8651D7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838">
              <a:extLst>
                <a:ext uri="{FF2B5EF4-FFF2-40B4-BE49-F238E27FC236}">
                  <a16:creationId xmlns:a16="http://schemas.microsoft.com/office/drawing/2014/main" id="{B1D50D29-22D3-450B-94F0-20A4C14E2EAA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839">
              <a:extLst>
                <a:ext uri="{FF2B5EF4-FFF2-40B4-BE49-F238E27FC236}">
                  <a16:creationId xmlns:a16="http://schemas.microsoft.com/office/drawing/2014/main" id="{D61FFB00-1E7A-455C-9B2D-FBFCEA66E731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840">
              <a:extLst>
                <a:ext uri="{FF2B5EF4-FFF2-40B4-BE49-F238E27FC236}">
                  <a16:creationId xmlns:a16="http://schemas.microsoft.com/office/drawing/2014/main" id="{BCF7811B-63FD-4C1F-8CE4-CD2135F5796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841">
              <a:extLst>
                <a:ext uri="{FF2B5EF4-FFF2-40B4-BE49-F238E27FC236}">
                  <a16:creationId xmlns:a16="http://schemas.microsoft.com/office/drawing/2014/main" id="{A16EA1D5-05C4-4553-A97A-1D8A3661354D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842">
              <a:extLst>
                <a:ext uri="{FF2B5EF4-FFF2-40B4-BE49-F238E27FC236}">
                  <a16:creationId xmlns:a16="http://schemas.microsoft.com/office/drawing/2014/main" id="{3508D26F-F837-4113-9610-E25C9BB2E891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843">
              <a:extLst>
                <a:ext uri="{FF2B5EF4-FFF2-40B4-BE49-F238E27FC236}">
                  <a16:creationId xmlns:a16="http://schemas.microsoft.com/office/drawing/2014/main" id="{9F2363FE-D84E-48B7-A17B-38E3AA06C4C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844">
              <a:extLst>
                <a:ext uri="{FF2B5EF4-FFF2-40B4-BE49-F238E27FC236}">
                  <a16:creationId xmlns:a16="http://schemas.microsoft.com/office/drawing/2014/main" id="{6702C69B-58E6-445A-8650-E32856829A4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845">
              <a:extLst>
                <a:ext uri="{FF2B5EF4-FFF2-40B4-BE49-F238E27FC236}">
                  <a16:creationId xmlns:a16="http://schemas.microsoft.com/office/drawing/2014/main" id="{227EEAC5-0D63-48EC-9685-4817444654BF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846">
              <a:extLst>
                <a:ext uri="{FF2B5EF4-FFF2-40B4-BE49-F238E27FC236}">
                  <a16:creationId xmlns:a16="http://schemas.microsoft.com/office/drawing/2014/main" id="{ECE69ABF-76B7-4C17-8B5F-CE6256CB3394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847">
              <a:extLst>
                <a:ext uri="{FF2B5EF4-FFF2-40B4-BE49-F238E27FC236}">
                  <a16:creationId xmlns:a16="http://schemas.microsoft.com/office/drawing/2014/main" id="{7691B10F-4EDD-4A70-AE92-D49176615798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848">
              <a:extLst>
                <a:ext uri="{FF2B5EF4-FFF2-40B4-BE49-F238E27FC236}">
                  <a16:creationId xmlns:a16="http://schemas.microsoft.com/office/drawing/2014/main" id="{113D8E0F-957A-4C16-BA0D-26F7CE38B73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849">
              <a:extLst>
                <a:ext uri="{FF2B5EF4-FFF2-40B4-BE49-F238E27FC236}">
                  <a16:creationId xmlns:a16="http://schemas.microsoft.com/office/drawing/2014/main" id="{95F99AC3-0223-47CB-8EF4-B6937FA431C3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850">
              <a:extLst>
                <a:ext uri="{FF2B5EF4-FFF2-40B4-BE49-F238E27FC236}">
                  <a16:creationId xmlns:a16="http://schemas.microsoft.com/office/drawing/2014/main" id="{902BE225-2ED7-4077-98C9-3156525B65F1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851">
              <a:extLst>
                <a:ext uri="{FF2B5EF4-FFF2-40B4-BE49-F238E27FC236}">
                  <a16:creationId xmlns:a16="http://schemas.microsoft.com/office/drawing/2014/main" id="{695CE6F5-C357-4692-B0BA-7897D824EDC0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852">
              <a:extLst>
                <a:ext uri="{FF2B5EF4-FFF2-40B4-BE49-F238E27FC236}">
                  <a16:creationId xmlns:a16="http://schemas.microsoft.com/office/drawing/2014/main" id="{DA47E0AB-9EB0-42C6-A44B-9DC859678B1F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853">
              <a:extLst>
                <a:ext uri="{FF2B5EF4-FFF2-40B4-BE49-F238E27FC236}">
                  <a16:creationId xmlns:a16="http://schemas.microsoft.com/office/drawing/2014/main" id="{F1BCEFF0-ABAC-4B1D-864E-45DAD4BD2456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854">
              <a:extLst>
                <a:ext uri="{FF2B5EF4-FFF2-40B4-BE49-F238E27FC236}">
                  <a16:creationId xmlns:a16="http://schemas.microsoft.com/office/drawing/2014/main" id="{F8EEA64F-E177-4F34-B54A-EBBAE5BB29A2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855">
              <a:extLst>
                <a:ext uri="{FF2B5EF4-FFF2-40B4-BE49-F238E27FC236}">
                  <a16:creationId xmlns:a16="http://schemas.microsoft.com/office/drawing/2014/main" id="{69428B75-516C-48DB-B9A3-F6F8637EC13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856">
              <a:extLst>
                <a:ext uri="{FF2B5EF4-FFF2-40B4-BE49-F238E27FC236}">
                  <a16:creationId xmlns:a16="http://schemas.microsoft.com/office/drawing/2014/main" id="{50E3B89C-44F9-4369-A828-4AA394765885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857">
              <a:extLst>
                <a:ext uri="{FF2B5EF4-FFF2-40B4-BE49-F238E27FC236}">
                  <a16:creationId xmlns:a16="http://schemas.microsoft.com/office/drawing/2014/main" id="{5BA8D9C3-D039-4544-9734-D513322918C2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858">
              <a:extLst>
                <a:ext uri="{FF2B5EF4-FFF2-40B4-BE49-F238E27FC236}">
                  <a16:creationId xmlns:a16="http://schemas.microsoft.com/office/drawing/2014/main" id="{B64B83FF-1C0D-4873-A8DB-FEFD7478C028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859">
              <a:extLst>
                <a:ext uri="{FF2B5EF4-FFF2-40B4-BE49-F238E27FC236}">
                  <a16:creationId xmlns:a16="http://schemas.microsoft.com/office/drawing/2014/main" id="{9F836FED-C8A8-42E3-AD64-7ADFA68A88CE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860">
              <a:extLst>
                <a:ext uri="{FF2B5EF4-FFF2-40B4-BE49-F238E27FC236}">
                  <a16:creationId xmlns:a16="http://schemas.microsoft.com/office/drawing/2014/main" id="{7044DBE4-2B92-4D76-B782-1774BE76C510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861">
              <a:extLst>
                <a:ext uri="{FF2B5EF4-FFF2-40B4-BE49-F238E27FC236}">
                  <a16:creationId xmlns:a16="http://schemas.microsoft.com/office/drawing/2014/main" id="{C07C51A1-0228-4BF6-B2D7-B24512E52DE6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862">
              <a:extLst>
                <a:ext uri="{FF2B5EF4-FFF2-40B4-BE49-F238E27FC236}">
                  <a16:creationId xmlns:a16="http://schemas.microsoft.com/office/drawing/2014/main" id="{94447CA7-3E7D-4392-8535-CF9FA6B4AAB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863">
              <a:extLst>
                <a:ext uri="{FF2B5EF4-FFF2-40B4-BE49-F238E27FC236}">
                  <a16:creationId xmlns:a16="http://schemas.microsoft.com/office/drawing/2014/main" id="{5D143E57-86AE-4EB1-B0AD-BA8537C07C80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864">
              <a:extLst>
                <a:ext uri="{FF2B5EF4-FFF2-40B4-BE49-F238E27FC236}">
                  <a16:creationId xmlns:a16="http://schemas.microsoft.com/office/drawing/2014/main" id="{1CAD2A24-52C4-458C-B204-4CF64D5AD48C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865">
              <a:extLst>
                <a:ext uri="{FF2B5EF4-FFF2-40B4-BE49-F238E27FC236}">
                  <a16:creationId xmlns:a16="http://schemas.microsoft.com/office/drawing/2014/main" id="{1344B8E5-DD8E-4916-B75A-8F548AB63DB6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866">
              <a:extLst>
                <a:ext uri="{FF2B5EF4-FFF2-40B4-BE49-F238E27FC236}">
                  <a16:creationId xmlns:a16="http://schemas.microsoft.com/office/drawing/2014/main" id="{94056C36-7E05-4F33-B78F-09F4E62F7664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867">
              <a:extLst>
                <a:ext uri="{FF2B5EF4-FFF2-40B4-BE49-F238E27FC236}">
                  <a16:creationId xmlns:a16="http://schemas.microsoft.com/office/drawing/2014/main" id="{F51C767A-3C38-467C-ADA0-DE895D6A7D3D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868">
              <a:extLst>
                <a:ext uri="{FF2B5EF4-FFF2-40B4-BE49-F238E27FC236}">
                  <a16:creationId xmlns:a16="http://schemas.microsoft.com/office/drawing/2014/main" id="{C982E5D3-85D5-401E-8776-5C8464469900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869">
              <a:extLst>
                <a:ext uri="{FF2B5EF4-FFF2-40B4-BE49-F238E27FC236}">
                  <a16:creationId xmlns:a16="http://schemas.microsoft.com/office/drawing/2014/main" id="{57CD15F2-B216-421B-A8FE-F83BEBF58C2E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870">
              <a:extLst>
                <a:ext uri="{FF2B5EF4-FFF2-40B4-BE49-F238E27FC236}">
                  <a16:creationId xmlns:a16="http://schemas.microsoft.com/office/drawing/2014/main" id="{04CA39A2-8017-40C7-9B2C-B2C7A02CEC94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871">
              <a:extLst>
                <a:ext uri="{FF2B5EF4-FFF2-40B4-BE49-F238E27FC236}">
                  <a16:creationId xmlns:a16="http://schemas.microsoft.com/office/drawing/2014/main" id="{7D338AAE-4AD4-4428-A333-2A812653C8AC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872">
              <a:extLst>
                <a:ext uri="{FF2B5EF4-FFF2-40B4-BE49-F238E27FC236}">
                  <a16:creationId xmlns:a16="http://schemas.microsoft.com/office/drawing/2014/main" id="{E6DF4B6D-7231-42F2-BB31-75E328A3ECDA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873">
              <a:extLst>
                <a:ext uri="{FF2B5EF4-FFF2-40B4-BE49-F238E27FC236}">
                  <a16:creationId xmlns:a16="http://schemas.microsoft.com/office/drawing/2014/main" id="{68172676-BAE1-4B86-A1FD-CE5EDA434584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874">
              <a:extLst>
                <a:ext uri="{FF2B5EF4-FFF2-40B4-BE49-F238E27FC236}">
                  <a16:creationId xmlns:a16="http://schemas.microsoft.com/office/drawing/2014/main" id="{2A7D42AE-C8BD-40B1-91F5-7F2F70784489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875">
              <a:extLst>
                <a:ext uri="{FF2B5EF4-FFF2-40B4-BE49-F238E27FC236}">
                  <a16:creationId xmlns:a16="http://schemas.microsoft.com/office/drawing/2014/main" id="{D8625805-104C-4CA8-B8C1-E60AD6B025F4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876">
              <a:extLst>
                <a:ext uri="{FF2B5EF4-FFF2-40B4-BE49-F238E27FC236}">
                  <a16:creationId xmlns:a16="http://schemas.microsoft.com/office/drawing/2014/main" id="{B6311163-DBD8-4CAD-BC48-2BA0367ADAD1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877">
              <a:extLst>
                <a:ext uri="{FF2B5EF4-FFF2-40B4-BE49-F238E27FC236}">
                  <a16:creationId xmlns:a16="http://schemas.microsoft.com/office/drawing/2014/main" id="{D81408A7-CA05-4A0A-A4CA-0D92B0AB7EE0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878">
              <a:extLst>
                <a:ext uri="{FF2B5EF4-FFF2-40B4-BE49-F238E27FC236}">
                  <a16:creationId xmlns:a16="http://schemas.microsoft.com/office/drawing/2014/main" id="{A5919B4B-4F66-4C11-9B28-F794916896AB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879">
              <a:extLst>
                <a:ext uri="{FF2B5EF4-FFF2-40B4-BE49-F238E27FC236}">
                  <a16:creationId xmlns:a16="http://schemas.microsoft.com/office/drawing/2014/main" id="{2FA49220-12BC-4CC7-9425-3897332CE073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880">
              <a:extLst>
                <a:ext uri="{FF2B5EF4-FFF2-40B4-BE49-F238E27FC236}">
                  <a16:creationId xmlns:a16="http://schemas.microsoft.com/office/drawing/2014/main" id="{E497597B-22AA-4D79-AE72-98FA8A61FCBC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881">
              <a:extLst>
                <a:ext uri="{FF2B5EF4-FFF2-40B4-BE49-F238E27FC236}">
                  <a16:creationId xmlns:a16="http://schemas.microsoft.com/office/drawing/2014/main" id="{F74A6268-670A-4909-8A29-49C46ECD992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882">
              <a:extLst>
                <a:ext uri="{FF2B5EF4-FFF2-40B4-BE49-F238E27FC236}">
                  <a16:creationId xmlns:a16="http://schemas.microsoft.com/office/drawing/2014/main" id="{3E2C39AA-5345-4AD4-9C00-CB662B7D7C8F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883">
              <a:extLst>
                <a:ext uri="{FF2B5EF4-FFF2-40B4-BE49-F238E27FC236}">
                  <a16:creationId xmlns:a16="http://schemas.microsoft.com/office/drawing/2014/main" id="{F31D3605-C1AC-4951-B1C7-8B7046D78FBA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884">
              <a:extLst>
                <a:ext uri="{FF2B5EF4-FFF2-40B4-BE49-F238E27FC236}">
                  <a16:creationId xmlns:a16="http://schemas.microsoft.com/office/drawing/2014/main" id="{1E4A9585-E5B0-4578-AF0F-264F347042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885">
              <a:extLst>
                <a:ext uri="{FF2B5EF4-FFF2-40B4-BE49-F238E27FC236}">
                  <a16:creationId xmlns:a16="http://schemas.microsoft.com/office/drawing/2014/main" id="{7E547760-C956-4752-8EFC-C41A13B1D204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886">
              <a:extLst>
                <a:ext uri="{FF2B5EF4-FFF2-40B4-BE49-F238E27FC236}">
                  <a16:creationId xmlns:a16="http://schemas.microsoft.com/office/drawing/2014/main" id="{65413B96-3D9E-43FF-A279-4CF62008C3C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887">
              <a:extLst>
                <a:ext uri="{FF2B5EF4-FFF2-40B4-BE49-F238E27FC236}">
                  <a16:creationId xmlns:a16="http://schemas.microsoft.com/office/drawing/2014/main" id="{464ADA94-CE11-4FA7-82D0-7EE368A097D2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888">
              <a:extLst>
                <a:ext uri="{FF2B5EF4-FFF2-40B4-BE49-F238E27FC236}">
                  <a16:creationId xmlns:a16="http://schemas.microsoft.com/office/drawing/2014/main" id="{78D91E35-EFE8-4F87-8DAC-91ED0C2E4B80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889">
              <a:extLst>
                <a:ext uri="{FF2B5EF4-FFF2-40B4-BE49-F238E27FC236}">
                  <a16:creationId xmlns:a16="http://schemas.microsoft.com/office/drawing/2014/main" id="{E618C997-32D7-4676-BF7C-0EC795F34D78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890">
              <a:extLst>
                <a:ext uri="{FF2B5EF4-FFF2-40B4-BE49-F238E27FC236}">
                  <a16:creationId xmlns:a16="http://schemas.microsoft.com/office/drawing/2014/main" id="{35DC376B-8A2C-43F7-8A55-BB4DAB88F121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891">
              <a:extLst>
                <a:ext uri="{FF2B5EF4-FFF2-40B4-BE49-F238E27FC236}">
                  <a16:creationId xmlns:a16="http://schemas.microsoft.com/office/drawing/2014/main" id="{41F23BE5-9D5E-421E-ACC6-3683FAE5BB79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892">
              <a:extLst>
                <a:ext uri="{FF2B5EF4-FFF2-40B4-BE49-F238E27FC236}">
                  <a16:creationId xmlns:a16="http://schemas.microsoft.com/office/drawing/2014/main" id="{82808C37-B206-4A84-8F21-18B1C6868699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893">
              <a:extLst>
                <a:ext uri="{FF2B5EF4-FFF2-40B4-BE49-F238E27FC236}">
                  <a16:creationId xmlns:a16="http://schemas.microsoft.com/office/drawing/2014/main" id="{0EA0D5DC-EBB3-4FF6-B4AF-E7461A0AC4AD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894">
              <a:extLst>
                <a:ext uri="{FF2B5EF4-FFF2-40B4-BE49-F238E27FC236}">
                  <a16:creationId xmlns:a16="http://schemas.microsoft.com/office/drawing/2014/main" id="{5B2D798B-7C2D-4658-B06F-74FEC9B30F71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895">
              <a:extLst>
                <a:ext uri="{FF2B5EF4-FFF2-40B4-BE49-F238E27FC236}">
                  <a16:creationId xmlns:a16="http://schemas.microsoft.com/office/drawing/2014/main" id="{15084E4D-595B-4784-895C-640B13ACBCDA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896">
              <a:extLst>
                <a:ext uri="{FF2B5EF4-FFF2-40B4-BE49-F238E27FC236}">
                  <a16:creationId xmlns:a16="http://schemas.microsoft.com/office/drawing/2014/main" id="{F5E69A97-106B-47E6-9CF6-DA20CDEEABE2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897">
              <a:extLst>
                <a:ext uri="{FF2B5EF4-FFF2-40B4-BE49-F238E27FC236}">
                  <a16:creationId xmlns:a16="http://schemas.microsoft.com/office/drawing/2014/main" id="{F0392291-558A-40E5-9F61-31245FF859E7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898">
              <a:extLst>
                <a:ext uri="{FF2B5EF4-FFF2-40B4-BE49-F238E27FC236}">
                  <a16:creationId xmlns:a16="http://schemas.microsoft.com/office/drawing/2014/main" id="{23A4104C-EB21-4873-9BFD-B7D7B9519312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899">
              <a:extLst>
                <a:ext uri="{FF2B5EF4-FFF2-40B4-BE49-F238E27FC236}">
                  <a16:creationId xmlns:a16="http://schemas.microsoft.com/office/drawing/2014/main" id="{14467AE8-9914-4C42-B86F-357920B756EA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900">
              <a:extLst>
                <a:ext uri="{FF2B5EF4-FFF2-40B4-BE49-F238E27FC236}">
                  <a16:creationId xmlns:a16="http://schemas.microsoft.com/office/drawing/2014/main" id="{9575F698-F3A0-494F-B98B-70F25B5BEEB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901">
              <a:extLst>
                <a:ext uri="{FF2B5EF4-FFF2-40B4-BE49-F238E27FC236}">
                  <a16:creationId xmlns:a16="http://schemas.microsoft.com/office/drawing/2014/main" id="{ADE2ABD3-35AB-4D20-BBBE-AE0071A889D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902">
              <a:extLst>
                <a:ext uri="{FF2B5EF4-FFF2-40B4-BE49-F238E27FC236}">
                  <a16:creationId xmlns:a16="http://schemas.microsoft.com/office/drawing/2014/main" id="{BBDC222B-0238-4EDA-A49D-DF1021E273E6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903">
              <a:extLst>
                <a:ext uri="{FF2B5EF4-FFF2-40B4-BE49-F238E27FC236}">
                  <a16:creationId xmlns:a16="http://schemas.microsoft.com/office/drawing/2014/main" id="{4187CBCF-7B3E-435B-AE76-031EC948C6DD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904">
              <a:extLst>
                <a:ext uri="{FF2B5EF4-FFF2-40B4-BE49-F238E27FC236}">
                  <a16:creationId xmlns:a16="http://schemas.microsoft.com/office/drawing/2014/main" id="{AC3BFD37-F1C1-464F-B5BC-628B0640B823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905">
              <a:extLst>
                <a:ext uri="{FF2B5EF4-FFF2-40B4-BE49-F238E27FC236}">
                  <a16:creationId xmlns:a16="http://schemas.microsoft.com/office/drawing/2014/main" id="{6C0B2870-B488-4DD4-9898-8F94D9334C0F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906">
              <a:extLst>
                <a:ext uri="{FF2B5EF4-FFF2-40B4-BE49-F238E27FC236}">
                  <a16:creationId xmlns:a16="http://schemas.microsoft.com/office/drawing/2014/main" id="{6ED5E53A-97E0-4DD9-8F11-16B43CC48C3A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907">
              <a:extLst>
                <a:ext uri="{FF2B5EF4-FFF2-40B4-BE49-F238E27FC236}">
                  <a16:creationId xmlns:a16="http://schemas.microsoft.com/office/drawing/2014/main" id="{2F13D0AF-3FFD-40FE-8DF8-9A634C15ECF5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908">
              <a:extLst>
                <a:ext uri="{FF2B5EF4-FFF2-40B4-BE49-F238E27FC236}">
                  <a16:creationId xmlns:a16="http://schemas.microsoft.com/office/drawing/2014/main" id="{9B7B87C2-0D55-455F-A36D-31CB58061B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909">
              <a:extLst>
                <a:ext uri="{FF2B5EF4-FFF2-40B4-BE49-F238E27FC236}">
                  <a16:creationId xmlns:a16="http://schemas.microsoft.com/office/drawing/2014/main" id="{B683D08D-8EDE-4599-9DA9-EC055B6852F1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910">
              <a:extLst>
                <a:ext uri="{FF2B5EF4-FFF2-40B4-BE49-F238E27FC236}">
                  <a16:creationId xmlns:a16="http://schemas.microsoft.com/office/drawing/2014/main" id="{7EB00B04-A068-49ED-AD7C-BFF745FB960D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911">
              <a:extLst>
                <a:ext uri="{FF2B5EF4-FFF2-40B4-BE49-F238E27FC236}">
                  <a16:creationId xmlns:a16="http://schemas.microsoft.com/office/drawing/2014/main" id="{1DB00376-06FE-41BA-B835-C5FBFE104CA6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912">
              <a:extLst>
                <a:ext uri="{FF2B5EF4-FFF2-40B4-BE49-F238E27FC236}">
                  <a16:creationId xmlns:a16="http://schemas.microsoft.com/office/drawing/2014/main" id="{0EAB266E-1A64-497F-B719-CCE55842107F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913">
              <a:extLst>
                <a:ext uri="{FF2B5EF4-FFF2-40B4-BE49-F238E27FC236}">
                  <a16:creationId xmlns:a16="http://schemas.microsoft.com/office/drawing/2014/main" id="{279197B5-24E5-42DA-8882-3A64DC15D1C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914">
              <a:extLst>
                <a:ext uri="{FF2B5EF4-FFF2-40B4-BE49-F238E27FC236}">
                  <a16:creationId xmlns:a16="http://schemas.microsoft.com/office/drawing/2014/main" id="{6EF5C11B-C600-4D42-B1EA-F67B4DADB227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915">
              <a:extLst>
                <a:ext uri="{FF2B5EF4-FFF2-40B4-BE49-F238E27FC236}">
                  <a16:creationId xmlns:a16="http://schemas.microsoft.com/office/drawing/2014/main" id="{DEF232F0-4945-4D08-A2F6-DF5EF09C3A97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916">
              <a:extLst>
                <a:ext uri="{FF2B5EF4-FFF2-40B4-BE49-F238E27FC236}">
                  <a16:creationId xmlns:a16="http://schemas.microsoft.com/office/drawing/2014/main" id="{CF03CE72-2BC5-461C-B818-2B8EF2324E62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917">
              <a:extLst>
                <a:ext uri="{FF2B5EF4-FFF2-40B4-BE49-F238E27FC236}">
                  <a16:creationId xmlns:a16="http://schemas.microsoft.com/office/drawing/2014/main" id="{E77244C3-DF26-4EB1-959A-38F7C7BB16F1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918">
              <a:extLst>
                <a:ext uri="{FF2B5EF4-FFF2-40B4-BE49-F238E27FC236}">
                  <a16:creationId xmlns:a16="http://schemas.microsoft.com/office/drawing/2014/main" id="{9F231604-F509-42C1-9FC4-09BABC77E180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919">
              <a:extLst>
                <a:ext uri="{FF2B5EF4-FFF2-40B4-BE49-F238E27FC236}">
                  <a16:creationId xmlns:a16="http://schemas.microsoft.com/office/drawing/2014/main" id="{C431BCBF-5226-469F-8F4F-384D0DB1675A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920">
              <a:extLst>
                <a:ext uri="{FF2B5EF4-FFF2-40B4-BE49-F238E27FC236}">
                  <a16:creationId xmlns:a16="http://schemas.microsoft.com/office/drawing/2014/main" id="{4BABB4B3-801A-4F6C-AC0B-8B8AC8D22B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921">
              <a:extLst>
                <a:ext uri="{FF2B5EF4-FFF2-40B4-BE49-F238E27FC236}">
                  <a16:creationId xmlns:a16="http://schemas.microsoft.com/office/drawing/2014/main" id="{63CA69BE-4F05-42DA-9BBF-185CBD29A6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922">
              <a:extLst>
                <a:ext uri="{FF2B5EF4-FFF2-40B4-BE49-F238E27FC236}">
                  <a16:creationId xmlns:a16="http://schemas.microsoft.com/office/drawing/2014/main" id="{2D6361EB-67FF-4CF9-A52F-5D31310E2EE1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923">
              <a:extLst>
                <a:ext uri="{FF2B5EF4-FFF2-40B4-BE49-F238E27FC236}">
                  <a16:creationId xmlns:a16="http://schemas.microsoft.com/office/drawing/2014/main" id="{AE5B0426-05C7-4204-8CD7-948506FBCF7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924">
              <a:extLst>
                <a:ext uri="{FF2B5EF4-FFF2-40B4-BE49-F238E27FC236}">
                  <a16:creationId xmlns:a16="http://schemas.microsoft.com/office/drawing/2014/main" id="{457F1ED9-82EF-4868-9303-73BD0984A14E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925">
              <a:extLst>
                <a:ext uri="{FF2B5EF4-FFF2-40B4-BE49-F238E27FC236}">
                  <a16:creationId xmlns:a16="http://schemas.microsoft.com/office/drawing/2014/main" id="{1964980A-ECCE-43DC-B3F9-69427A5E003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926">
              <a:extLst>
                <a:ext uri="{FF2B5EF4-FFF2-40B4-BE49-F238E27FC236}">
                  <a16:creationId xmlns:a16="http://schemas.microsoft.com/office/drawing/2014/main" id="{C7F53B0F-F5E0-4E9B-81FA-11EC0B0913CF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927">
              <a:extLst>
                <a:ext uri="{FF2B5EF4-FFF2-40B4-BE49-F238E27FC236}">
                  <a16:creationId xmlns:a16="http://schemas.microsoft.com/office/drawing/2014/main" id="{6CC3D212-4C43-4D34-9F1B-F4966A05EBD7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928">
              <a:extLst>
                <a:ext uri="{FF2B5EF4-FFF2-40B4-BE49-F238E27FC236}">
                  <a16:creationId xmlns:a16="http://schemas.microsoft.com/office/drawing/2014/main" id="{2F4CCD41-597C-4040-A8DE-F65FA05B9084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929">
              <a:extLst>
                <a:ext uri="{FF2B5EF4-FFF2-40B4-BE49-F238E27FC236}">
                  <a16:creationId xmlns:a16="http://schemas.microsoft.com/office/drawing/2014/main" id="{8462736D-5314-454A-9168-9692D9982C05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930">
              <a:extLst>
                <a:ext uri="{FF2B5EF4-FFF2-40B4-BE49-F238E27FC236}">
                  <a16:creationId xmlns:a16="http://schemas.microsoft.com/office/drawing/2014/main" id="{F030F52C-4589-401C-8EBF-FAABB2C6A4D7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931">
              <a:extLst>
                <a:ext uri="{FF2B5EF4-FFF2-40B4-BE49-F238E27FC236}">
                  <a16:creationId xmlns:a16="http://schemas.microsoft.com/office/drawing/2014/main" id="{CD6E397C-51EE-48FD-96F9-C48A8596B8ED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932">
              <a:extLst>
                <a:ext uri="{FF2B5EF4-FFF2-40B4-BE49-F238E27FC236}">
                  <a16:creationId xmlns:a16="http://schemas.microsoft.com/office/drawing/2014/main" id="{84CAA7B2-401A-4C29-96AC-25EAD522A1B8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933">
              <a:extLst>
                <a:ext uri="{FF2B5EF4-FFF2-40B4-BE49-F238E27FC236}">
                  <a16:creationId xmlns:a16="http://schemas.microsoft.com/office/drawing/2014/main" id="{03119C6E-FDE8-4EEB-A4B7-B933D58C3573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934">
              <a:extLst>
                <a:ext uri="{FF2B5EF4-FFF2-40B4-BE49-F238E27FC236}">
                  <a16:creationId xmlns:a16="http://schemas.microsoft.com/office/drawing/2014/main" id="{BF697B4F-0758-4FD1-91ED-9598E4298779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935">
              <a:extLst>
                <a:ext uri="{FF2B5EF4-FFF2-40B4-BE49-F238E27FC236}">
                  <a16:creationId xmlns:a16="http://schemas.microsoft.com/office/drawing/2014/main" id="{B1667229-5BAF-4503-B286-6930BCB11722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936">
              <a:extLst>
                <a:ext uri="{FF2B5EF4-FFF2-40B4-BE49-F238E27FC236}">
                  <a16:creationId xmlns:a16="http://schemas.microsoft.com/office/drawing/2014/main" id="{EFB3EF32-51A2-48EF-9F5F-F06F2CE5314E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937">
              <a:extLst>
                <a:ext uri="{FF2B5EF4-FFF2-40B4-BE49-F238E27FC236}">
                  <a16:creationId xmlns:a16="http://schemas.microsoft.com/office/drawing/2014/main" id="{4953105C-1712-4F00-9DE4-3119E5916172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938">
              <a:extLst>
                <a:ext uri="{FF2B5EF4-FFF2-40B4-BE49-F238E27FC236}">
                  <a16:creationId xmlns:a16="http://schemas.microsoft.com/office/drawing/2014/main" id="{E44AF930-C23A-4295-8238-1F3A28E103F8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939">
              <a:extLst>
                <a:ext uri="{FF2B5EF4-FFF2-40B4-BE49-F238E27FC236}">
                  <a16:creationId xmlns:a16="http://schemas.microsoft.com/office/drawing/2014/main" id="{581B125A-6E02-4A9D-AC1C-D573D6E6A386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940">
              <a:extLst>
                <a:ext uri="{FF2B5EF4-FFF2-40B4-BE49-F238E27FC236}">
                  <a16:creationId xmlns:a16="http://schemas.microsoft.com/office/drawing/2014/main" id="{628946C0-6C86-4ACC-9932-A168E68092D4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941">
              <a:extLst>
                <a:ext uri="{FF2B5EF4-FFF2-40B4-BE49-F238E27FC236}">
                  <a16:creationId xmlns:a16="http://schemas.microsoft.com/office/drawing/2014/main" id="{390F8E79-25D8-4716-BC0E-6FD92E8079F8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942">
              <a:extLst>
                <a:ext uri="{FF2B5EF4-FFF2-40B4-BE49-F238E27FC236}">
                  <a16:creationId xmlns:a16="http://schemas.microsoft.com/office/drawing/2014/main" id="{61F6A56A-B7CA-484B-9638-A80C35A5603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943">
              <a:extLst>
                <a:ext uri="{FF2B5EF4-FFF2-40B4-BE49-F238E27FC236}">
                  <a16:creationId xmlns:a16="http://schemas.microsoft.com/office/drawing/2014/main" id="{E63E0605-7E66-47BA-85EC-12D3C50150A2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944">
              <a:extLst>
                <a:ext uri="{FF2B5EF4-FFF2-40B4-BE49-F238E27FC236}">
                  <a16:creationId xmlns:a16="http://schemas.microsoft.com/office/drawing/2014/main" id="{884337CA-973A-4E03-B5D0-EB788CF755E9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945">
              <a:extLst>
                <a:ext uri="{FF2B5EF4-FFF2-40B4-BE49-F238E27FC236}">
                  <a16:creationId xmlns:a16="http://schemas.microsoft.com/office/drawing/2014/main" id="{B1221F9B-7A13-4C55-A1B7-8B2FC6418E1F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946">
              <a:extLst>
                <a:ext uri="{FF2B5EF4-FFF2-40B4-BE49-F238E27FC236}">
                  <a16:creationId xmlns:a16="http://schemas.microsoft.com/office/drawing/2014/main" id="{C1623157-5AD8-49F8-BE1D-40F5A72A638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947">
              <a:extLst>
                <a:ext uri="{FF2B5EF4-FFF2-40B4-BE49-F238E27FC236}">
                  <a16:creationId xmlns:a16="http://schemas.microsoft.com/office/drawing/2014/main" id="{6CF37014-A3A9-463B-B1C5-C53A725C3DEE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948">
              <a:extLst>
                <a:ext uri="{FF2B5EF4-FFF2-40B4-BE49-F238E27FC236}">
                  <a16:creationId xmlns:a16="http://schemas.microsoft.com/office/drawing/2014/main" id="{FC8E0E72-E52C-4F27-A8F0-D8F17B5942A1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949">
              <a:extLst>
                <a:ext uri="{FF2B5EF4-FFF2-40B4-BE49-F238E27FC236}">
                  <a16:creationId xmlns:a16="http://schemas.microsoft.com/office/drawing/2014/main" id="{2CCCEEB3-57F9-4613-A6EE-8EA184BA491B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950">
              <a:extLst>
                <a:ext uri="{FF2B5EF4-FFF2-40B4-BE49-F238E27FC236}">
                  <a16:creationId xmlns:a16="http://schemas.microsoft.com/office/drawing/2014/main" id="{44A6A932-F87E-4B42-8282-8E7C384AE7C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951">
              <a:extLst>
                <a:ext uri="{FF2B5EF4-FFF2-40B4-BE49-F238E27FC236}">
                  <a16:creationId xmlns:a16="http://schemas.microsoft.com/office/drawing/2014/main" id="{33E1B462-05A0-4929-824D-0836B8037F9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952">
              <a:extLst>
                <a:ext uri="{FF2B5EF4-FFF2-40B4-BE49-F238E27FC236}">
                  <a16:creationId xmlns:a16="http://schemas.microsoft.com/office/drawing/2014/main" id="{07571017-B1CF-42A5-B35F-B60461740531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953">
              <a:extLst>
                <a:ext uri="{FF2B5EF4-FFF2-40B4-BE49-F238E27FC236}">
                  <a16:creationId xmlns:a16="http://schemas.microsoft.com/office/drawing/2014/main" id="{E509E31F-59C7-4E15-A435-ADD40F17DC09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954">
              <a:extLst>
                <a:ext uri="{FF2B5EF4-FFF2-40B4-BE49-F238E27FC236}">
                  <a16:creationId xmlns:a16="http://schemas.microsoft.com/office/drawing/2014/main" id="{3E4AD089-76A2-46EB-AC33-77CFDE4383AB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955">
              <a:extLst>
                <a:ext uri="{FF2B5EF4-FFF2-40B4-BE49-F238E27FC236}">
                  <a16:creationId xmlns:a16="http://schemas.microsoft.com/office/drawing/2014/main" id="{3F69A8E9-FB4B-404A-A439-45E5F2EAAB2D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956">
              <a:extLst>
                <a:ext uri="{FF2B5EF4-FFF2-40B4-BE49-F238E27FC236}">
                  <a16:creationId xmlns:a16="http://schemas.microsoft.com/office/drawing/2014/main" id="{1B0468A6-71AD-4C48-8146-87577A45DAF7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957">
              <a:extLst>
                <a:ext uri="{FF2B5EF4-FFF2-40B4-BE49-F238E27FC236}">
                  <a16:creationId xmlns:a16="http://schemas.microsoft.com/office/drawing/2014/main" id="{10C9D6F2-F12B-473A-BE23-81937AB535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958">
              <a:extLst>
                <a:ext uri="{FF2B5EF4-FFF2-40B4-BE49-F238E27FC236}">
                  <a16:creationId xmlns:a16="http://schemas.microsoft.com/office/drawing/2014/main" id="{335056C6-1DA9-4389-ACC4-DB6404EF7A73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959">
              <a:extLst>
                <a:ext uri="{FF2B5EF4-FFF2-40B4-BE49-F238E27FC236}">
                  <a16:creationId xmlns:a16="http://schemas.microsoft.com/office/drawing/2014/main" id="{240E84C0-C408-44CC-9E80-1EFE84661C4B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960">
              <a:extLst>
                <a:ext uri="{FF2B5EF4-FFF2-40B4-BE49-F238E27FC236}">
                  <a16:creationId xmlns:a16="http://schemas.microsoft.com/office/drawing/2014/main" id="{0EBB055B-88FA-4218-B86A-A3D77CCF539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961">
              <a:extLst>
                <a:ext uri="{FF2B5EF4-FFF2-40B4-BE49-F238E27FC236}">
                  <a16:creationId xmlns:a16="http://schemas.microsoft.com/office/drawing/2014/main" id="{4C3A1986-33DD-4337-8DBF-2EE3120FAA8B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962">
              <a:extLst>
                <a:ext uri="{FF2B5EF4-FFF2-40B4-BE49-F238E27FC236}">
                  <a16:creationId xmlns:a16="http://schemas.microsoft.com/office/drawing/2014/main" id="{AB708810-C4CD-4670-9E0B-00414520F4DF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963">
              <a:extLst>
                <a:ext uri="{FF2B5EF4-FFF2-40B4-BE49-F238E27FC236}">
                  <a16:creationId xmlns:a16="http://schemas.microsoft.com/office/drawing/2014/main" id="{6B2A3844-FB5C-4CB9-827F-70B6127C1001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964">
              <a:extLst>
                <a:ext uri="{FF2B5EF4-FFF2-40B4-BE49-F238E27FC236}">
                  <a16:creationId xmlns:a16="http://schemas.microsoft.com/office/drawing/2014/main" id="{13C2C9ED-BB77-4B03-82D4-B022D6E7BECF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965">
              <a:extLst>
                <a:ext uri="{FF2B5EF4-FFF2-40B4-BE49-F238E27FC236}">
                  <a16:creationId xmlns:a16="http://schemas.microsoft.com/office/drawing/2014/main" id="{85360F10-4143-4342-B843-A8A01FDC81D8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966">
              <a:extLst>
                <a:ext uri="{FF2B5EF4-FFF2-40B4-BE49-F238E27FC236}">
                  <a16:creationId xmlns:a16="http://schemas.microsoft.com/office/drawing/2014/main" id="{FAABA641-6ABB-4380-A669-2B060DB91C17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967">
              <a:extLst>
                <a:ext uri="{FF2B5EF4-FFF2-40B4-BE49-F238E27FC236}">
                  <a16:creationId xmlns:a16="http://schemas.microsoft.com/office/drawing/2014/main" id="{1C2208E7-59B8-4410-884F-6D69669EDD9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968">
              <a:extLst>
                <a:ext uri="{FF2B5EF4-FFF2-40B4-BE49-F238E27FC236}">
                  <a16:creationId xmlns:a16="http://schemas.microsoft.com/office/drawing/2014/main" id="{34842467-C5D3-4A09-BA79-8DB20071BF84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969">
              <a:extLst>
                <a:ext uri="{FF2B5EF4-FFF2-40B4-BE49-F238E27FC236}">
                  <a16:creationId xmlns:a16="http://schemas.microsoft.com/office/drawing/2014/main" id="{52290F33-ABD8-4E9A-85A2-FE50624D8182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970">
              <a:extLst>
                <a:ext uri="{FF2B5EF4-FFF2-40B4-BE49-F238E27FC236}">
                  <a16:creationId xmlns:a16="http://schemas.microsoft.com/office/drawing/2014/main" id="{42A57607-C780-4E38-90C9-60133927348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971">
              <a:extLst>
                <a:ext uri="{FF2B5EF4-FFF2-40B4-BE49-F238E27FC236}">
                  <a16:creationId xmlns:a16="http://schemas.microsoft.com/office/drawing/2014/main" id="{57F8F41D-E5CB-494B-9599-4E3BEC8F2589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972">
              <a:extLst>
                <a:ext uri="{FF2B5EF4-FFF2-40B4-BE49-F238E27FC236}">
                  <a16:creationId xmlns:a16="http://schemas.microsoft.com/office/drawing/2014/main" id="{04D04048-9BE6-4122-B897-2FAE92AC3AD4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973">
              <a:extLst>
                <a:ext uri="{FF2B5EF4-FFF2-40B4-BE49-F238E27FC236}">
                  <a16:creationId xmlns:a16="http://schemas.microsoft.com/office/drawing/2014/main" id="{4FCEA80F-D4B7-4926-BD6F-C29C751CFEA1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974">
              <a:extLst>
                <a:ext uri="{FF2B5EF4-FFF2-40B4-BE49-F238E27FC236}">
                  <a16:creationId xmlns:a16="http://schemas.microsoft.com/office/drawing/2014/main" id="{7064756A-8732-4182-8562-C1C591E1C7F8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975">
              <a:extLst>
                <a:ext uri="{FF2B5EF4-FFF2-40B4-BE49-F238E27FC236}">
                  <a16:creationId xmlns:a16="http://schemas.microsoft.com/office/drawing/2014/main" id="{D9EB2B74-07A3-4A3B-9552-9ECAEA22A86D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976">
              <a:extLst>
                <a:ext uri="{FF2B5EF4-FFF2-40B4-BE49-F238E27FC236}">
                  <a16:creationId xmlns:a16="http://schemas.microsoft.com/office/drawing/2014/main" id="{2122FFE3-575C-4E33-AD66-F1427BC5B1C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977">
              <a:extLst>
                <a:ext uri="{FF2B5EF4-FFF2-40B4-BE49-F238E27FC236}">
                  <a16:creationId xmlns:a16="http://schemas.microsoft.com/office/drawing/2014/main" id="{90B94799-DAFC-4482-8019-14A410E5028E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978">
              <a:extLst>
                <a:ext uri="{FF2B5EF4-FFF2-40B4-BE49-F238E27FC236}">
                  <a16:creationId xmlns:a16="http://schemas.microsoft.com/office/drawing/2014/main" id="{AB191B9E-FCC8-4D5A-AA29-2903A4689310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979">
              <a:extLst>
                <a:ext uri="{FF2B5EF4-FFF2-40B4-BE49-F238E27FC236}">
                  <a16:creationId xmlns:a16="http://schemas.microsoft.com/office/drawing/2014/main" id="{93EF459D-0F1C-45EA-9C58-E19A6349DB0D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980">
              <a:extLst>
                <a:ext uri="{FF2B5EF4-FFF2-40B4-BE49-F238E27FC236}">
                  <a16:creationId xmlns:a16="http://schemas.microsoft.com/office/drawing/2014/main" id="{8570CADB-C2D9-4045-B501-094B3400813F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981">
              <a:extLst>
                <a:ext uri="{FF2B5EF4-FFF2-40B4-BE49-F238E27FC236}">
                  <a16:creationId xmlns:a16="http://schemas.microsoft.com/office/drawing/2014/main" id="{B5DDF611-5598-4237-82A7-3013AEA2C12C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982">
              <a:extLst>
                <a:ext uri="{FF2B5EF4-FFF2-40B4-BE49-F238E27FC236}">
                  <a16:creationId xmlns:a16="http://schemas.microsoft.com/office/drawing/2014/main" id="{AAD9A788-0246-472B-B13C-ABE143DD26AA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983">
              <a:extLst>
                <a:ext uri="{FF2B5EF4-FFF2-40B4-BE49-F238E27FC236}">
                  <a16:creationId xmlns:a16="http://schemas.microsoft.com/office/drawing/2014/main" id="{11051667-137D-4E91-ABC7-996E360C723D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984">
              <a:extLst>
                <a:ext uri="{FF2B5EF4-FFF2-40B4-BE49-F238E27FC236}">
                  <a16:creationId xmlns:a16="http://schemas.microsoft.com/office/drawing/2014/main" id="{7D542A0E-5138-4B30-A6D9-6FDEDECCF9B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985">
              <a:extLst>
                <a:ext uri="{FF2B5EF4-FFF2-40B4-BE49-F238E27FC236}">
                  <a16:creationId xmlns:a16="http://schemas.microsoft.com/office/drawing/2014/main" id="{8E5C3F5B-9068-46C3-AC5B-F9303E4F0F9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986">
              <a:extLst>
                <a:ext uri="{FF2B5EF4-FFF2-40B4-BE49-F238E27FC236}">
                  <a16:creationId xmlns:a16="http://schemas.microsoft.com/office/drawing/2014/main" id="{5DE3C553-4575-4411-993F-57DA55D06AE8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987">
              <a:extLst>
                <a:ext uri="{FF2B5EF4-FFF2-40B4-BE49-F238E27FC236}">
                  <a16:creationId xmlns:a16="http://schemas.microsoft.com/office/drawing/2014/main" id="{2EC242F8-E20D-452C-B2AF-8777CF939256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988">
              <a:extLst>
                <a:ext uri="{FF2B5EF4-FFF2-40B4-BE49-F238E27FC236}">
                  <a16:creationId xmlns:a16="http://schemas.microsoft.com/office/drawing/2014/main" id="{B29344A8-6DD9-464C-B160-324BB77BFD5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989">
              <a:extLst>
                <a:ext uri="{FF2B5EF4-FFF2-40B4-BE49-F238E27FC236}">
                  <a16:creationId xmlns:a16="http://schemas.microsoft.com/office/drawing/2014/main" id="{90804E81-4958-4C98-850A-4381C1BC0C42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990">
              <a:extLst>
                <a:ext uri="{FF2B5EF4-FFF2-40B4-BE49-F238E27FC236}">
                  <a16:creationId xmlns:a16="http://schemas.microsoft.com/office/drawing/2014/main" id="{7D1720A4-A03E-4DA6-A166-3F374EA8117F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991">
              <a:extLst>
                <a:ext uri="{FF2B5EF4-FFF2-40B4-BE49-F238E27FC236}">
                  <a16:creationId xmlns:a16="http://schemas.microsoft.com/office/drawing/2014/main" id="{A26E66F1-90C7-4F07-9F90-41094B800698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992">
              <a:extLst>
                <a:ext uri="{FF2B5EF4-FFF2-40B4-BE49-F238E27FC236}">
                  <a16:creationId xmlns:a16="http://schemas.microsoft.com/office/drawing/2014/main" id="{652CC728-ED1F-489D-A40D-7C62BAE8C326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993">
              <a:extLst>
                <a:ext uri="{FF2B5EF4-FFF2-40B4-BE49-F238E27FC236}">
                  <a16:creationId xmlns:a16="http://schemas.microsoft.com/office/drawing/2014/main" id="{8D37A728-179F-4892-BA36-00FCD242C85B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994">
              <a:extLst>
                <a:ext uri="{FF2B5EF4-FFF2-40B4-BE49-F238E27FC236}">
                  <a16:creationId xmlns:a16="http://schemas.microsoft.com/office/drawing/2014/main" id="{33F28AAD-26A3-4F29-8647-2D267BD74815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995">
              <a:extLst>
                <a:ext uri="{FF2B5EF4-FFF2-40B4-BE49-F238E27FC236}">
                  <a16:creationId xmlns:a16="http://schemas.microsoft.com/office/drawing/2014/main" id="{0ADDB2A7-F88F-4DA6-BD40-6133E725C99B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996">
              <a:extLst>
                <a:ext uri="{FF2B5EF4-FFF2-40B4-BE49-F238E27FC236}">
                  <a16:creationId xmlns:a16="http://schemas.microsoft.com/office/drawing/2014/main" id="{23E62C12-AC62-48FA-880F-42EC270B475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997">
              <a:extLst>
                <a:ext uri="{FF2B5EF4-FFF2-40B4-BE49-F238E27FC236}">
                  <a16:creationId xmlns:a16="http://schemas.microsoft.com/office/drawing/2014/main" id="{C64D0239-E431-42BA-932B-2AE912CDBCB6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66">
              <a:extLst>
                <a:ext uri="{FF2B5EF4-FFF2-40B4-BE49-F238E27FC236}">
                  <a16:creationId xmlns:a16="http://schemas.microsoft.com/office/drawing/2014/main" id="{17FF8072-5613-477A-A5A1-D757310E0AA5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67">
              <a:extLst>
                <a:ext uri="{FF2B5EF4-FFF2-40B4-BE49-F238E27FC236}">
                  <a16:creationId xmlns:a16="http://schemas.microsoft.com/office/drawing/2014/main" id="{02684F56-7645-4482-8113-4BCB753A0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68">
              <a:extLst>
                <a:ext uri="{FF2B5EF4-FFF2-40B4-BE49-F238E27FC236}">
                  <a16:creationId xmlns:a16="http://schemas.microsoft.com/office/drawing/2014/main" id="{4A4A2335-4E1C-4398-9C84-2E3146220A25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9">
              <a:extLst>
                <a:ext uri="{FF2B5EF4-FFF2-40B4-BE49-F238E27FC236}">
                  <a16:creationId xmlns:a16="http://schemas.microsoft.com/office/drawing/2014/main" id="{8B22C44A-98E1-4F6C-A941-D9A6AED13EEA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70">
              <a:extLst>
                <a:ext uri="{FF2B5EF4-FFF2-40B4-BE49-F238E27FC236}">
                  <a16:creationId xmlns:a16="http://schemas.microsoft.com/office/drawing/2014/main" id="{CDC0FD21-4D4C-423C-A5D7-04808DEFE50E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71">
              <a:extLst>
                <a:ext uri="{FF2B5EF4-FFF2-40B4-BE49-F238E27FC236}">
                  <a16:creationId xmlns:a16="http://schemas.microsoft.com/office/drawing/2014/main" id="{88BF128F-B007-4D1F-B5D4-A966068AF66C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72">
              <a:extLst>
                <a:ext uri="{FF2B5EF4-FFF2-40B4-BE49-F238E27FC236}">
                  <a16:creationId xmlns:a16="http://schemas.microsoft.com/office/drawing/2014/main" id="{81E6B4E0-707E-4090-B16B-039BC6D1DB4B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73">
              <a:extLst>
                <a:ext uri="{FF2B5EF4-FFF2-40B4-BE49-F238E27FC236}">
                  <a16:creationId xmlns:a16="http://schemas.microsoft.com/office/drawing/2014/main" id="{B82674DB-F367-4166-B866-66F809856E6D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74">
              <a:extLst>
                <a:ext uri="{FF2B5EF4-FFF2-40B4-BE49-F238E27FC236}">
                  <a16:creationId xmlns:a16="http://schemas.microsoft.com/office/drawing/2014/main" id="{6A609542-DE39-46E1-89DA-D2BFE21B14EF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75">
              <a:extLst>
                <a:ext uri="{FF2B5EF4-FFF2-40B4-BE49-F238E27FC236}">
                  <a16:creationId xmlns:a16="http://schemas.microsoft.com/office/drawing/2014/main" id="{FB05757C-D699-48CB-AEB9-4ABFB034E6D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76">
              <a:extLst>
                <a:ext uri="{FF2B5EF4-FFF2-40B4-BE49-F238E27FC236}">
                  <a16:creationId xmlns:a16="http://schemas.microsoft.com/office/drawing/2014/main" id="{E07BA150-593D-4AC8-8BBB-4D0CE2C670EF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77">
              <a:extLst>
                <a:ext uri="{FF2B5EF4-FFF2-40B4-BE49-F238E27FC236}">
                  <a16:creationId xmlns:a16="http://schemas.microsoft.com/office/drawing/2014/main" id="{9CE1D5A8-09C8-475E-9197-24EF95FBD2AE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78">
              <a:extLst>
                <a:ext uri="{FF2B5EF4-FFF2-40B4-BE49-F238E27FC236}">
                  <a16:creationId xmlns:a16="http://schemas.microsoft.com/office/drawing/2014/main" id="{BF9976D9-9E61-4857-B3CF-3A7BF98B2441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9">
              <a:extLst>
                <a:ext uri="{FF2B5EF4-FFF2-40B4-BE49-F238E27FC236}">
                  <a16:creationId xmlns:a16="http://schemas.microsoft.com/office/drawing/2014/main" id="{9C6B754F-D25A-44EC-AF2F-0FA5665D1531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80">
              <a:extLst>
                <a:ext uri="{FF2B5EF4-FFF2-40B4-BE49-F238E27FC236}">
                  <a16:creationId xmlns:a16="http://schemas.microsoft.com/office/drawing/2014/main" id="{B158D7BC-17B6-4643-895E-A83618F58F2F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81">
              <a:extLst>
                <a:ext uri="{FF2B5EF4-FFF2-40B4-BE49-F238E27FC236}">
                  <a16:creationId xmlns:a16="http://schemas.microsoft.com/office/drawing/2014/main" id="{37174D92-4137-4842-96B8-CBDCD7E1515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82">
              <a:extLst>
                <a:ext uri="{FF2B5EF4-FFF2-40B4-BE49-F238E27FC236}">
                  <a16:creationId xmlns:a16="http://schemas.microsoft.com/office/drawing/2014/main" id="{BD08DC28-D714-47F0-8FBD-D7062E6F7193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83">
              <a:extLst>
                <a:ext uri="{FF2B5EF4-FFF2-40B4-BE49-F238E27FC236}">
                  <a16:creationId xmlns:a16="http://schemas.microsoft.com/office/drawing/2014/main" id="{16E39C00-9164-45DA-9E83-C236E9ACF746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84">
              <a:extLst>
                <a:ext uri="{FF2B5EF4-FFF2-40B4-BE49-F238E27FC236}">
                  <a16:creationId xmlns:a16="http://schemas.microsoft.com/office/drawing/2014/main" id="{1EF9E76A-3611-4FE3-BA2A-62415E7C957F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85">
              <a:extLst>
                <a:ext uri="{FF2B5EF4-FFF2-40B4-BE49-F238E27FC236}">
                  <a16:creationId xmlns:a16="http://schemas.microsoft.com/office/drawing/2014/main" id="{6BEE2F30-2311-435F-940D-DF1946432244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86">
              <a:extLst>
                <a:ext uri="{FF2B5EF4-FFF2-40B4-BE49-F238E27FC236}">
                  <a16:creationId xmlns:a16="http://schemas.microsoft.com/office/drawing/2014/main" id="{EA6B8D00-CA62-4310-98B9-F9CB17E80F9C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87">
              <a:extLst>
                <a:ext uri="{FF2B5EF4-FFF2-40B4-BE49-F238E27FC236}">
                  <a16:creationId xmlns:a16="http://schemas.microsoft.com/office/drawing/2014/main" id="{50A7942C-661B-433B-BDE7-2D33C7DA83F6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88">
              <a:extLst>
                <a:ext uri="{FF2B5EF4-FFF2-40B4-BE49-F238E27FC236}">
                  <a16:creationId xmlns:a16="http://schemas.microsoft.com/office/drawing/2014/main" id="{00847EB0-BBBF-49AE-9583-12801A067032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9">
              <a:extLst>
                <a:ext uri="{FF2B5EF4-FFF2-40B4-BE49-F238E27FC236}">
                  <a16:creationId xmlns:a16="http://schemas.microsoft.com/office/drawing/2014/main" id="{2FBC60E3-D718-49C0-A55B-32B581E98FF3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90">
              <a:extLst>
                <a:ext uri="{FF2B5EF4-FFF2-40B4-BE49-F238E27FC236}">
                  <a16:creationId xmlns:a16="http://schemas.microsoft.com/office/drawing/2014/main" id="{004F1227-264B-4677-8569-AF6787A41810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91">
              <a:extLst>
                <a:ext uri="{FF2B5EF4-FFF2-40B4-BE49-F238E27FC236}">
                  <a16:creationId xmlns:a16="http://schemas.microsoft.com/office/drawing/2014/main" id="{602C6CF8-52FD-43A6-ADFF-41C1D426E688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92">
              <a:extLst>
                <a:ext uri="{FF2B5EF4-FFF2-40B4-BE49-F238E27FC236}">
                  <a16:creationId xmlns:a16="http://schemas.microsoft.com/office/drawing/2014/main" id="{940C3060-8D9D-4AF1-81A1-7790185BA6AB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93">
              <a:extLst>
                <a:ext uri="{FF2B5EF4-FFF2-40B4-BE49-F238E27FC236}">
                  <a16:creationId xmlns:a16="http://schemas.microsoft.com/office/drawing/2014/main" id="{C3C8F245-4324-4CC7-8A0B-5FAD7E9D365B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94">
              <a:extLst>
                <a:ext uri="{FF2B5EF4-FFF2-40B4-BE49-F238E27FC236}">
                  <a16:creationId xmlns:a16="http://schemas.microsoft.com/office/drawing/2014/main" id="{FB598EA1-32EC-4E60-B120-6E81BA9CB4B5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95">
              <a:extLst>
                <a:ext uri="{FF2B5EF4-FFF2-40B4-BE49-F238E27FC236}">
                  <a16:creationId xmlns:a16="http://schemas.microsoft.com/office/drawing/2014/main" id="{67144042-8D3C-44B7-BDA2-9C41D158664F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96">
              <a:extLst>
                <a:ext uri="{FF2B5EF4-FFF2-40B4-BE49-F238E27FC236}">
                  <a16:creationId xmlns:a16="http://schemas.microsoft.com/office/drawing/2014/main" id="{BCCBEA45-F9EF-4AE6-8BE7-B684F1E755A6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2" name="Picture 1226">
            <a:extLst>
              <a:ext uri="{FF2B5EF4-FFF2-40B4-BE49-F238E27FC236}">
                <a16:creationId xmlns:a16="http://schemas.microsoft.com/office/drawing/2014/main" id="{65D3EAAA-2C5B-4E1A-9DA2-9DCFA786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05" y="1286046"/>
            <a:ext cx="5015768" cy="4259879"/>
          </a:xfrm>
          <a:prstGeom prst="rect">
            <a:avLst/>
          </a:prstGeom>
        </p:spPr>
      </p:pic>
      <p:pic>
        <p:nvPicPr>
          <p:cNvPr id="203" name="Picture 2" descr="Related image">
            <a:extLst>
              <a:ext uri="{FF2B5EF4-FFF2-40B4-BE49-F238E27FC236}">
                <a16:creationId xmlns:a16="http://schemas.microsoft.com/office/drawing/2014/main" id="{9B0EB1E0-45CF-4BA7-867F-CA2953D5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EFCD3275-CDFB-61A1-43D0-E9B46D4D50C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C907ED-F74B-CA1E-F34B-BF72F05418D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F0454541-FC7D-23AF-FA8A-CFD3D2D8E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1E8D9D51-0044-1F9C-677E-F64990019EC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5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F6A33C3F-A520-4F3D-B70D-B3C2D65B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24" y="1942734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">
            <a:extLst>
              <a:ext uri="{FF2B5EF4-FFF2-40B4-BE49-F238E27FC236}">
                <a16:creationId xmlns:a16="http://schemas.microsoft.com/office/drawing/2014/main" id="{02673271-9990-40ED-B9F6-2BF73CF3B72F}"/>
              </a:ext>
            </a:extLst>
          </p:cNvPr>
          <p:cNvGrpSpPr/>
          <p:nvPr/>
        </p:nvGrpSpPr>
        <p:grpSpPr>
          <a:xfrm>
            <a:off x="5989010" y="1678668"/>
            <a:ext cx="1823929" cy="3372740"/>
            <a:chOff x="5989010" y="1678668"/>
            <a:chExt cx="1823929" cy="3372740"/>
          </a:xfrm>
        </p:grpSpPr>
        <p:sp>
          <p:nvSpPr>
            <p:cNvPr id="4" name="Freeform: Shape 961">
              <a:extLst>
                <a:ext uri="{FF2B5EF4-FFF2-40B4-BE49-F238E27FC236}">
                  <a16:creationId xmlns:a16="http://schemas.microsoft.com/office/drawing/2014/main" id="{1DC7D361-9909-4C17-8138-A3CBD4CFEBA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62">
              <a:extLst>
                <a:ext uri="{FF2B5EF4-FFF2-40B4-BE49-F238E27FC236}">
                  <a16:creationId xmlns:a16="http://schemas.microsoft.com/office/drawing/2014/main" id="{84AF0F7D-3269-4A16-90B5-61A44999491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963">
              <a:extLst>
                <a:ext uri="{FF2B5EF4-FFF2-40B4-BE49-F238E27FC236}">
                  <a16:creationId xmlns:a16="http://schemas.microsoft.com/office/drawing/2014/main" id="{2600E1BA-F230-4C47-8CDF-DF64A714EBE9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964">
              <a:extLst>
                <a:ext uri="{FF2B5EF4-FFF2-40B4-BE49-F238E27FC236}">
                  <a16:creationId xmlns:a16="http://schemas.microsoft.com/office/drawing/2014/main" id="{B8DB235D-59F1-48A0-B46C-F889A36625D3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965">
              <a:extLst>
                <a:ext uri="{FF2B5EF4-FFF2-40B4-BE49-F238E27FC236}">
                  <a16:creationId xmlns:a16="http://schemas.microsoft.com/office/drawing/2014/main" id="{62B36E70-B738-4D8F-B7C3-E1A1F884D6F7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966">
              <a:extLst>
                <a:ext uri="{FF2B5EF4-FFF2-40B4-BE49-F238E27FC236}">
                  <a16:creationId xmlns:a16="http://schemas.microsoft.com/office/drawing/2014/main" id="{7FBF3EC0-DF26-4896-B74D-CE5C45680166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967">
              <a:extLst>
                <a:ext uri="{FF2B5EF4-FFF2-40B4-BE49-F238E27FC236}">
                  <a16:creationId xmlns:a16="http://schemas.microsoft.com/office/drawing/2014/main" id="{45E7D994-8DC1-4197-A64B-EBE02A9A15FE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968">
              <a:extLst>
                <a:ext uri="{FF2B5EF4-FFF2-40B4-BE49-F238E27FC236}">
                  <a16:creationId xmlns:a16="http://schemas.microsoft.com/office/drawing/2014/main" id="{921D449E-1CEE-4DEF-B635-89AD3B1F0B69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969">
              <a:extLst>
                <a:ext uri="{FF2B5EF4-FFF2-40B4-BE49-F238E27FC236}">
                  <a16:creationId xmlns:a16="http://schemas.microsoft.com/office/drawing/2014/main" id="{D36597CF-3902-4754-B2EA-CF2961DF9D78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970">
              <a:extLst>
                <a:ext uri="{FF2B5EF4-FFF2-40B4-BE49-F238E27FC236}">
                  <a16:creationId xmlns:a16="http://schemas.microsoft.com/office/drawing/2014/main" id="{0D21B772-5714-495F-972A-25CAB6151E52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971">
              <a:extLst>
                <a:ext uri="{FF2B5EF4-FFF2-40B4-BE49-F238E27FC236}">
                  <a16:creationId xmlns:a16="http://schemas.microsoft.com/office/drawing/2014/main" id="{25EF4205-DD7C-489F-82E8-F62452907363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972">
              <a:extLst>
                <a:ext uri="{FF2B5EF4-FFF2-40B4-BE49-F238E27FC236}">
                  <a16:creationId xmlns:a16="http://schemas.microsoft.com/office/drawing/2014/main" id="{BBAB33BE-5618-4572-9475-5F58EA0D626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973">
              <a:extLst>
                <a:ext uri="{FF2B5EF4-FFF2-40B4-BE49-F238E27FC236}">
                  <a16:creationId xmlns:a16="http://schemas.microsoft.com/office/drawing/2014/main" id="{F8AB709C-BC2A-4137-9E3C-8832A4078263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974">
              <a:extLst>
                <a:ext uri="{FF2B5EF4-FFF2-40B4-BE49-F238E27FC236}">
                  <a16:creationId xmlns:a16="http://schemas.microsoft.com/office/drawing/2014/main" id="{C9F94BAD-0D8D-472B-A736-BF94A0BCEAD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975">
              <a:extLst>
                <a:ext uri="{FF2B5EF4-FFF2-40B4-BE49-F238E27FC236}">
                  <a16:creationId xmlns:a16="http://schemas.microsoft.com/office/drawing/2014/main" id="{57E1794F-A023-4D19-9DE7-7BF34C3D866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976">
              <a:extLst>
                <a:ext uri="{FF2B5EF4-FFF2-40B4-BE49-F238E27FC236}">
                  <a16:creationId xmlns:a16="http://schemas.microsoft.com/office/drawing/2014/main" id="{451E6654-FECA-4296-99A0-F9629D2A8F21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977">
              <a:extLst>
                <a:ext uri="{FF2B5EF4-FFF2-40B4-BE49-F238E27FC236}">
                  <a16:creationId xmlns:a16="http://schemas.microsoft.com/office/drawing/2014/main" id="{BB848188-26F8-40B8-8913-AE9E8A815A9A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978">
              <a:extLst>
                <a:ext uri="{FF2B5EF4-FFF2-40B4-BE49-F238E27FC236}">
                  <a16:creationId xmlns:a16="http://schemas.microsoft.com/office/drawing/2014/main" id="{B2BFA02C-6D72-438C-A8EE-1D43410EBB77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979">
              <a:extLst>
                <a:ext uri="{FF2B5EF4-FFF2-40B4-BE49-F238E27FC236}">
                  <a16:creationId xmlns:a16="http://schemas.microsoft.com/office/drawing/2014/main" id="{B489FACA-17FA-401E-9E10-DB522F57ECB0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980">
              <a:extLst>
                <a:ext uri="{FF2B5EF4-FFF2-40B4-BE49-F238E27FC236}">
                  <a16:creationId xmlns:a16="http://schemas.microsoft.com/office/drawing/2014/main" id="{AEDD3FB1-7F7F-49E5-9DF6-E5AE61B005C7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981">
              <a:extLst>
                <a:ext uri="{FF2B5EF4-FFF2-40B4-BE49-F238E27FC236}">
                  <a16:creationId xmlns:a16="http://schemas.microsoft.com/office/drawing/2014/main" id="{D5661EEA-531E-4BAF-B23D-FDD0B3D3F19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982">
              <a:extLst>
                <a:ext uri="{FF2B5EF4-FFF2-40B4-BE49-F238E27FC236}">
                  <a16:creationId xmlns:a16="http://schemas.microsoft.com/office/drawing/2014/main" id="{63B10DD4-A26E-4903-B699-0C7F08AC3E98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983">
              <a:extLst>
                <a:ext uri="{FF2B5EF4-FFF2-40B4-BE49-F238E27FC236}">
                  <a16:creationId xmlns:a16="http://schemas.microsoft.com/office/drawing/2014/main" id="{5C6FA09E-8CA3-42AA-98D8-C50D8B40AC9F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984">
              <a:extLst>
                <a:ext uri="{FF2B5EF4-FFF2-40B4-BE49-F238E27FC236}">
                  <a16:creationId xmlns:a16="http://schemas.microsoft.com/office/drawing/2014/main" id="{D1B03FDC-581B-415E-AA7B-417A40410C02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985">
              <a:extLst>
                <a:ext uri="{FF2B5EF4-FFF2-40B4-BE49-F238E27FC236}">
                  <a16:creationId xmlns:a16="http://schemas.microsoft.com/office/drawing/2014/main" id="{DE99B2BA-09DF-40B4-BEB0-3A64E256C653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986">
              <a:extLst>
                <a:ext uri="{FF2B5EF4-FFF2-40B4-BE49-F238E27FC236}">
                  <a16:creationId xmlns:a16="http://schemas.microsoft.com/office/drawing/2014/main" id="{742FD826-E7B9-4908-92D9-7281FA636CC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987">
              <a:extLst>
                <a:ext uri="{FF2B5EF4-FFF2-40B4-BE49-F238E27FC236}">
                  <a16:creationId xmlns:a16="http://schemas.microsoft.com/office/drawing/2014/main" id="{9167FEA3-579F-44D3-92F5-7DFF80F9B410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988">
              <a:extLst>
                <a:ext uri="{FF2B5EF4-FFF2-40B4-BE49-F238E27FC236}">
                  <a16:creationId xmlns:a16="http://schemas.microsoft.com/office/drawing/2014/main" id="{8E667933-C7FE-46C0-A327-4DA4DE17746E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989">
              <a:extLst>
                <a:ext uri="{FF2B5EF4-FFF2-40B4-BE49-F238E27FC236}">
                  <a16:creationId xmlns:a16="http://schemas.microsoft.com/office/drawing/2014/main" id="{D1407B38-87E5-4340-B4D6-F5552CDAD424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990">
              <a:extLst>
                <a:ext uri="{FF2B5EF4-FFF2-40B4-BE49-F238E27FC236}">
                  <a16:creationId xmlns:a16="http://schemas.microsoft.com/office/drawing/2014/main" id="{53F5F0E4-4C43-499B-B11B-554CCC0BE2B6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991">
              <a:extLst>
                <a:ext uri="{FF2B5EF4-FFF2-40B4-BE49-F238E27FC236}">
                  <a16:creationId xmlns:a16="http://schemas.microsoft.com/office/drawing/2014/main" id="{B00C44CB-221C-437E-8934-FE552AA95242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992">
              <a:extLst>
                <a:ext uri="{FF2B5EF4-FFF2-40B4-BE49-F238E27FC236}">
                  <a16:creationId xmlns:a16="http://schemas.microsoft.com/office/drawing/2014/main" id="{FB20C7D9-A073-40E3-B176-0BA4BB878A71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993">
              <a:extLst>
                <a:ext uri="{FF2B5EF4-FFF2-40B4-BE49-F238E27FC236}">
                  <a16:creationId xmlns:a16="http://schemas.microsoft.com/office/drawing/2014/main" id="{14CE4196-78DA-4138-A07A-9A6E02C6F074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994">
              <a:extLst>
                <a:ext uri="{FF2B5EF4-FFF2-40B4-BE49-F238E27FC236}">
                  <a16:creationId xmlns:a16="http://schemas.microsoft.com/office/drawing/2014/main" id="{09AB7006-B5F5-4E6D-ACC0-CED0C4719711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995">
              <a:extLst>
                <a:ext uri="{FF2B5EF4-FFF2-40B4-BE49-F238E27FC236}">
                  <a16:creationId xmlns:a16="http://schemas.microsoft.com/office/drawing/2014/main" id="{2C098495-3E11-4609-A21A-9E6C4F12FBDA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996">
              <a:extLst>
                <a:ext uri="{FF2B5EF4-FFF2-40B4-BE49-F238E27FC236}">
                  <a16:creationId xmlns:a16="http://schemas.microsoft.com/office/drawing/2014/main" id="{15EBE5C0-E0D4-43D5-BD23-D35FA8862EDA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997">
              <a:extLst>
                <a:ext uri="{FF2B5EF4-FFF2-40B4-BE49-F238E27FC236}">
                  <a16:creationId xmlns:a16="http://schemas.microsoft.com/office/drawing/2014/main" id="{292AC655-D1B2-4E98-8F70-783C06B44A0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998">
              <a:extLst>
                <a:ext uri="{FF2B5EF4-FFF2-40B4-BE49-F238E27FC236}">
                  <a16:creationId xmlns:a16="http://schemas.microsoft.com/office/drawing/2014/main" id="{D4BD4659-4C1F-432F-9C79-A5DD067FAFA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999">
              <a:extLst>
                <a:ext uri="{FF2B5EF4-FFF2-40B4-BE49-F238E27FC236}">
                  <a16:creationId xmlns:a16="http://schemas.microsoft.com/office/drawing/2014/main" id="{E954CCFB-0F40-4A4C-9CF5-B183C80068EB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1000">
              <a:extLst>
                <a:ext uri="{FF2B5EF4-FFF2-40B4-BE49-F238E27FC236}">
                  <a16:creationId xmlns:a16="http://schemas.microsoft.com/office/drawing/2014/main" id="{E9C8485A-3F36-42DF-9E4A-0B74103182D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1001">
              <a:extLst>
                <a:ext uri="{FF2B5EF4-FFF2-40B4-BE49-F238E27FC236}">
                  <a16:creationId xmlns:a16="http://schemas.microsoft.com/office/drawing/2014/main" id="{537EAA28-BA4B-46B1-BFF6-445144CD11CF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1002">
              <a:extLst>
                <a:ext uri="{FF2B5EF4-FFF2-40B4-BE49-F238E27FC236}">
                  <a16:creationId xmlns:a16="http://schemas.microsoft.com/office/drawing/2014/main" id="{F29CAE19-6548-4FDE-ADF0-20365BDB15CC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1003">
              <a:extLst>
                <a:ext uri="{FF2B5EF4-FFF2-40B4-BE49-F238E27FC236}">
                  <a16:creationId xmlns:a16="http://schemas.microsoft.com/office/drawing/2014/main" id="{C3E76179-7929-47BB-9ED1-2F7D97EEC6DF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1004">
              <a:extLst>
                <a:ext uri="{FF2B5EF4-FFF2-40B4-BE49-F238E27FC236}">
                  <a16:creationId xmlns:a16="http://schemas.microsoft.com/office/drawing/2014/main" id="{757B50F6-A44C-498B-81C8-32D80F26587D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1005">
              <a:extLst>
                <a:ext uri="{FF2B5EF4-FFF2-40B4-BE49-F238E27FC236}">
                  <a16:creationId xmlns:a16="http://schemas.microsoft.com/office/drawing/2014/main" id="{AA7270E5-D9BE-46B2-A4CD-6DB766EE0FD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1006">
              <a:extLst>
                <a:ext uri="{FF2B5EF4-FFF2-40B4-BE49-F238E27FC236}">
                  <a16:creationId xmlns:a16="http://schemas.microsoft.com/office/drawing/2014/main" id="{B3CF1DBA-259E-458E-8A93-5FD23FE7C479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1007">
              <a:extLst>
                <a:ext uri="{FF2B5EF4-FFF2-40B4-BE49-F238E27FC236}">
                  <a16:creationId xmlns:a16="http://schemas.microsoft.com/office/drawing/2014/main" id="{0BF582E2-2AA9-4EC2-8F73-4C706CBCB40E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1008">
              <a:extLst>
                <a:ext uri="{FF2B5EF4-FFF2-40B4-BE49-F238E27FC236}">
                  <a16:creationId xmlns:a16="http://schemas.microsoft.com/office/drawing/2014/main" id="{17AE85AE-48FE-4A96-BDC0-E6A7829045C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1009">
              <a:extLst>
                <a:ext uri="{FF2B5EF4-FFF2-40B4-BE49-F238E27FC236}">
                  <a16:creationId xmlns:a16="http://schemas.microsoft.com/office/drawing/2014/main" id="{5EE6F4A9-A09B-42FE-97A4-8997B18E4FF3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1010">
              <a:extLst>
                <a:ext uri="{FF2B5EF4-FFF2-40B4-BE49-F238E27FC236}">
                  <a16:creationId xmlns:a16="http://schemas.microsoft.com/office/drawing/2014/main" id="{5780452B-F037-452A-8AF8-9BA6E344D9C0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1011">
              <a:extLst>
                <a:ext uri="{FF2B5EF4-FFF2-40B4-BE49-F238E27FC236}">
                  <a16:creationId xmlns:a16="http://schemas.microsoft.com/office/drawing/2014/main" id="{0CCC34F0-810A-4FB8-883F-9D9FC21A473D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1012">
              <a:extLst>
                <a:ext uri="{FF2B5EF4-FFF2-40B4-BE49-F238E27FC236}">
                  <a16:creationId xmlns:a16="http://schemas.microsoft.com/office/drawing/2014/main" id="{8A864EA8-2DC3-4A4C-BD01-C5858CA5C52D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1013">
              <a:extLst>
                <a:ext uri="{FF2B5EF4-FFF2-40B4-BE49-F238E27FC236}">
                  <a16:creationId xmlns:a16="http://schemas.microsoft.com/office/drawing/2014/main" id="{A2616197-8AC6-44BD-98A1-BA16671F7E7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1014">
              <a:extLst>
                <a:ext uri="{FF2B5EF4-FFF2-40B4-BE49-F238E27FC236}">
                  <a16:creationId xmlns:a16="http://schemas.microsoft.com/office/drawing/2014/main" id="{8AA229C0-E58A-4598-9448-2E70E78F319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1015">
              <a:extLst>
                <a:ext uri="{FF2B5EF4-FFF2-40B4-BE49-F238E27FC236}">
                  <a16:creationId xmlns:a16="http://schemas.microsoft.com/office/drawing/2014/main" id="{B79FCF92-C993-4B69-9989-CA4DCDBBDC8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1016">
              <a:extLst>
                <a:ext uri="{FF2B5EF4-FFF2-40B4-BE49-F238E27FC236}">
                  <a16:creationId xmlns:a16="http://schemas.microsoft.com/office/drawing/2014/main" id="{4A848BF2-6E94-4A57-BCF9-3E461410442B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1017">
              <a:extLst>
                <a:ext uri="{FF2B5EF4-FFF2-40B4-BE49-F238E27FC236}">
                  <a16:creationId xmlns:a16="http://schemas.microsoft.com/office/drawing/2014/main" id="{E81CBED2-34B8-4AFE-811F-7FCEF37079D4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1018">
              <a:extLst>
                <a:ext uri="{FF2B5EF4-FFF2-40B4-BE49-F238E27FC236}">
                  <a16:creationId xmlns:a16="http://schemas.microsoft.com/office/drawing/2014/main" id="{E3386A4E-9E90-45CE-91DC-0FD198B4633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1019">
              <a:extLst>
                <a:ext uri="{FF2B5EF4-FFF2-40B4-BE49-F238E27FC236}">
                  <a16:creationId xmlns:a16="http://schemas.microsoft.com/office/drawing/2014/main" id="{81A22E30-83B3-43DB-87B2-E9F9DBF4DC4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1020">
              <a:extLst>
                <a:ext uri="{FF2B5EF4-FFF2-40B4-BE49-F238E27FC236}">
                  <a16:creationId xmlns:a16="http://schemas.microsoft.com/office/drawing/2014/main" id="{80D8A127-9F47-4E7E-9030-7C14EBDDFCC0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1021">
              <a:extLst>
                <a:ext uri="{FF2B5EF4-FFF2-40B4-BE49-F238E27FC236}">
                  <a16:creationId xmlns:a16="http://schemas.microsoft.com/office/drawing/2014/main" id="{CA93D031-0B30-485E-B2EA-D17DCCF72EE2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1022">
              <a:extLst>
                <a:ext uri="{FF2B5EF4-FFF2-40B4-BE49-F238E27FC236}">
                  <a16:creationId xmlns:a16="http://schemas.microsoft.com/office/drawing/2014/main" id="{066DAC47-316C-4708-8578-4B61BB34D00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1023">
              <a:extLst>
                <a:ext uri="{FF2B5EF4-FFF2-40B4-BE49-F238E27FC236}">
                  <a16:creationId xmlns:a16="http://schemas.microsoft.com/office/drawing/2014/main" id="{BB52562C-5DE4-4287-AF57-4CF1D46BEB36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1024">
              <a:extLst>
                <a:ext uri="{FF2B5EF4-FFF2-40B4-BE49-F238E27FC236}">
                  <a16:creationId xmlns:a16="http://schemas.microsoft.com/office/drawing/2014/main" id="{AAB5A0BE-FDB7-42D9-A91E-AACF6C23129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1025">
              <a:extLst>
                <a:ext uri="{FF2B5EF4-FFF2-40B4-BE49-F238E27FC236}">
                  <a16:creationId xmlns:a16="http://schemas.microsoft.com/office/drawing/2014/main" id="{43A94C05-925F-41F1-96DC-4E4BE861B50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1026">
              <a:extLst>
                <a:ext uri="{FF2B5EF4-FFF2-40B4-BE49-F238E27FC236}">
                  <a16:creationId xmlns:a16="http://schemas.microsoft.com/office/drawing/2014/main" id="{48E333B1-38EE-4FFA-871A-C5B2DB1819A3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1027">
              <a:extLst>
                <a:ext uri="{FF2B5EF4-FFF2-40B4-BE49-F238E27FC236}">
                  <a16:creationId xmlns:a16="http://schemas.microsoft.com/office/drawing/2014/main" id="{818892BD-E767-4318-992C-24213D018C70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1028">
              <a:extLst>
                <a:ext uri="{FF2B5EF4-FFF2-40B4-BE49-F238E27FC236}">
                  <a16:creationId xmlns:a16="http://schemas.microsoft.com/office/drawing/2014/main" id="{C0DBDBF5-666C-4FB7-A177-56CD4A723AD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1029">
              <a:extLst>
                <a:ext uri="{FF2B5EF4-FFF2-40B4-BE49-F238E27FC236}">
                  <a16:creationId xmlns:a16="http://schemas.microsoft.com/office/drawing/2014/main" id="{D04CB5FF-6556-4DDE-A0E9-E2D8C69B3D8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1030">
              <a:extLst>
                <a:ext uri="{FF2B5EF4-FFF2-40B4-BE49-F238E27FC236}">
                  <a16:creationId xmlns:a16="http://schemas.microsoft.com/office/drawing/2014/main" id="{23647E3F-AF8C-4531-9939-329A3660FBA1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1031">
              <a:extLst>
                <a:ext uri="{FF2B5EF4-FFF2-40B4-BE49-F238E27FC236}">
                  <a16:creationId xmlns:a16="http://schemas.microsoft.com/office/drawing/2014/main" id="{70F358D8-DCB7-41FB-A4C7-A04DE19F9E0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1032">
              <a:extLst>
                <a:ext uri="{FF2B5EF4-FFF2-40B4-BE49-F238E27FC236}">
                  <a16:creationId xmlns:a16="http://schemas.microsoft.com/office/drawing/2014/main" id="{7EC9EEAD-BF63-472F-8526-A96389E12B85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1033">
              <a:extLst>
                <a:ext uri="{FF2B5EF4-FFF2-40B4-BE49-F238E27FC236}">
                  <a16:creationId xmlns:a16="http://schemas.microsoft.com/office/drawing/2014/main" id="{21186803-EFEA-4103-88FB-48E7968E4016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1034">
              <a:extLst>
                <a:ext uri="{FF2B5EF4-FFF2-40B4-BE49-F238E27FC236}">
                  <a16:creationId xmlns:a16="http://schemas.microsoft.com/office/drawing/2014/main" id="{9B23A186-A962-448A-BC0C-B5CEB282EFE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1035">
              <a:extLst>
                <a:ext uri="{FF2B5EF4-FFF2-40B4-BE49-F238E27FC236}">
                  <a16:creationId xmlns:a16="http://schemas.microsoft.com/office/drawing/2014/main" id="{2D56B241-1561-4B63-8D6B-10892B1EB82C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1036">
              <a:extLst>
                <a:ext uri="{FF2B5EF4-FFF2-40B4-BE49-F238E27FC236}">
                  <a16:creationId xmlns:a16="http://schemas.microsoft.com/office/drawing/2014/main" id="{E0ADD8AB-6116-4867-BD92-35AAF854FCB5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1037">
              <a:extLst>
                <a:ext uri="{FF2B5EF4-FFF2-40B4-BE49-F238E27FC236}">
                  <a16:creationId xmlns:a16="http://schemas.microsoft.com/office/drawing/2014/main" id="{6A6560BA-6333-4DD4-A3DB-5FC13484C50B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1038">
              <a:extLst>
                <a:ext uri="{FF2B5EF4-FFF2-40B4-BE49-F238E27FC236}">
                  <a16:creationId xmlns:a16="http://schemas.microsoft.com/office/drawing/2014/main" id="{FD4678D2-DB29-49BD-A2EA-75EE1160E309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1039">
              <a:extLst>
                <a:ext uri="{FF2B5EF4-FFF2-40B4-BE49-F238E27FC236}">
                  <a16:creationId xmlns:a16="http://schemas.microsoft.com/office/drawing/2014/main" id="{C8EDA040-7CB9-4F97-968E-5F1A88C18142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1040">
              <a:extLst>
                <a:ext uri="{FF2B5EF4-FFF2-40B4-BE49-F238E27FC236}">
                  <a16:creationId xmlns:a16="http://schemas.microsoft.com/office/drawing/2014/main" id="{00E52C26-8811-4012-AB29-72D4B4A73816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1041">
              <a:extLst>
                <a:ext uri="{FF2B5EF4-FFF2-40B4-BE49-F238E27FC236}">
                  <a16:creationId xmlns:a16="http://schemas.microsoft.com/office/drawing/2014/main" id="{76A36704-775D-411C-A740-519431AE1D6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1042">
              <a:extLst>
                <a:ext uri="{FF2B5EF4-FFF2-40B4-BE49-F238E27FC236}">
                  <a16:creationId xmlns:a16="http://schemas.microsoft.com/office/drawing/2014/main" id="{13439209-43D8-412D-8C94-B46E4E787C4C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1043">
              <a:extLst>
                <a:ext uri="{FF2B5EF4-FFF2-40B4-BE49-F238E27FC236}">
                  <a16:creationId xmlns:a16="http://schemas.microsoft.com/office/drawing/2014/main" id="{E3E4B149-3E89-438A-8B38-B0BF373BFEF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1044">
              <a:extLst>
                <a:ext uri="{FF2B5EF4-FFF2-40B4-BE49-F238E27FC236}">
                  <a16:creationId xmlns:a16="http://schemas.microsoft.com/office/drawing/2014/main" id="{D3221649-46CC-4EBC-A502-FFE9096002BC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1045">
              <a:extLst>
                <a:ext uri="{FF2B5EF4-FFF2-40B4-BE49-F238E27FC236}">
                  <a16:creationId xmlns:a16="http://schemas.microsoft.com/office/drawing/2014/main" id="{24879DF9-5AB2-422A-B7CA-195A6B6EC35C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1046">
              <a:extLst>
                <a:ext uri="{FF2B5EF4-FFF2-40B4-BE49-F238E27FC236}">
                  <a16:creationId xmlns:a16="http://schemas.microsoft.com/office/drawing/2014/main" id="{48833465-EDCD-448A-8278-F723772D2E21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1047">
              <a:extLst>
                <a:ext uri="{FF2B5EF4-FFF2-40B4-BE49-F238E27FC236}">
                  <a16:creationId xmlns:a16="http://schemas.microsoft.com/office/drawing/2014/main" id="{08039E81-6353-4F3D-A21D-93A4F6C1C767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1048">
              <a:extLst>
                <a:ext uri="{FF2B5EF4-FFF2-40B4-BE49-F238E27FC236}">
                  <a16:creationId xmlns:a16="http://schemas.microsoft.com/office/drawing/2014/main" id="{4C016134-E127-46BB-B396-55B26DEE74CE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1049">
              <a:extLst>
                <a:ext uri="{FF2B5EF4-FFF2-40B4-BE49-F238E27FC236}">
                  <a16:creationId xmlns:a16="http://schemas.microsoft.com/office/drawing/2014/main" id="{139998F1-42B6-4E7F-9AD7-21EA4141F767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1050">
              <a:extLst>
                <a:ext uri="{FF2B5EF4-FFF2-40B4-BE49-F238E27FC236}">
                  <a16:creationId xmlns:a16="http://schemas.microsoft.com/office/drawing/2014/main" id="{0A8942DA-1BDE-40F1-A3A6-E2BD79EF7393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1051">
              <a:extLst>
                <a:ext uri="{FF2B5EF4-FFF2-40B4-BE49-F238E27FC236}">
                  <a16:creationId xmlns:a16="http://schemas.microsoft.com/office/drawing/2014/main" id="{8C3AA33A-8A30-4F58-AD9B-CA6169D49EB7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1052">
              <a:extLst>
                <a:ext uri="{FF2B5EF4-FFF2-40B4-BE49-F238E27FC236}">
                  <a16:creationId xmlns:a16="http://schemas.microsoft.com/office/drawing/2014/main" id="{04057FAD-2FB1-4F7E-8C66-3C839373B66E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1053">
              <a:extLst>
                <a:ext uri="{FF2B5EF4-FFF2-40B4-BE49-F238E27FC236}">
                  <a16:creationId xmlns:a16="http://schemas.microsoft.com/office/drawing/2014/main" id="{CA36F04A-52F8-4819-A130-2D7E0E816841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1054">
              <a:extLst>
                <a:ext uri="{FF2B5EF4-FFF2-40B4-BE49-F238E27FC236}">
                  <a16:creationId xmlns:a16="http://schemas.microsoft.com/office/drawing/2014/main" id="{B38259E7-9FD9-44AB-8A4D-1F1FF25A99EF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1055">
              <a:extLst>
                <a:ext uri="{FF2B5EF4-FFF2-40B4-BE49-F238E27FC236}">
                  <a16:creationId xmlns:a16="http://schemas.microsoft.com/office/drawing/2014/main" id="{BF395E14-D94E-43CE-8CF5-F8EB532AA4E5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1056">
              <a:extLst>
                <a:ext uri="{FF2B5EF4-FFF2-40B4-BE49-F238E27FC236}">
                  <a16:creationId xmlns:a16="http://schemas.microsoft.com/office/drawing/2014/main" id="{DE27727C-2562-44F6-AB44-83D6B66B448E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1057">
              <a:extLst>
                <a:ext uri="{FF2B5EF4-FFF2-40B4-BE49-F238E27FC236}">
                  <a16:creationId xmlns:a16="http://schemas.microsoft.com/office/drawing/2014/main" id="{26DC45DB-CD72-4277-9ABC-DA0FA02BA4F8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1058">
              <a:extLst>
                <a:ext uri="{FF2B5EF4-FFF2-40B4-BE49-F238E27FC236}">
                  <a16:creationId xmlns:a16="http://schemas.microsoft.com/office/drawing/2014/main" id="{6E039E13-3169-4A9D-BD98-A2FC133C30F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1059">
              <a:extLst>
                <a:ext uri="{FF2B5EF4-FFF2-40B4-BE49-F238E27FC236}">
                  <a16:creationId xmlns:a16="http://schemas.microsoft.com/office/drawing/2014/main" id="{EE36F154-81EE-433B-B59C-E23DF6F8D8F4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1060">
              <a:extLst>
                <a:ext uri="{FF2B5EF4-FFF2-40B4-BE49-F238E27FC236}">
                  <a16:creationId xmlns:a16="http://schemas.microsoft.com/office/drawing/2014/main" id="{20768B4F-D94B-4E10-A0F7-8450DDC2E9CC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1061">
              <a:extLst>
                <a:ext uri="{FF2B5EF4-FFF2-40B4-BE49-F238E27FC236}">
                  <a16:creationId xmlns:a16="http://schemas.microsoft.com/office/drawing/2014/main" id="{345D6390-DACB-4F20-AB42-D6F883741A0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1062">
              <a:extLst>
                <a:ext uri="{FF2B5EF4-FFF2-40B4-BE49-F238E27FC236}">
                  <a16:creationId xmlns:a16="http://schemas.microsoft.com/office/drawing/2014/main" id="{A0EF6F61-E75E-4FAB-81F0-CF22B9EFF86D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1063">
              <a:extLst>
                <a:ext uri="{FF2B5EF4-FFF2-40B4-BE49-F238E27FC236}">
                  <a16:creationId xmlns:a16="http://schemas.microsoft.com/office/drawing/2014/main" id="{EB11397F-A5B8-420F-BEE5-BE5BD83B4ECE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1064">
              <a:extLst>
                <a:ext uri="{FF2B5EF4-FFF2-40B4-BE49-F238E27FC236}">
                  <a16:creationId xmlns:a16="http://schemas.microsoft.com/office/drawing/2014/main" id="{ACFACEA4-1609-431C-8F6E-A5EADA480B57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1065">
              <a:extLst>
                <a:ext uri="{FF2B5EF4-FFF2-40B4-BE49-F238E27FC236}">
                  <a16:creationId xmlns:a16="http://schemas.microsoft.com/office/drawing/2014/main" id="{9E61BE91-47A8-4448-84CA-D5DBDBEABD97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1066">
              <a:extLst>
                <a:ext uri="{FF2B5EF4-FFF2-40B4-BE49-F238E27FC236}">
                  <a16:creationId xmlns:a16="http://schemas.microsoft.com/office/drawing/2014/main" id="{9E4F38FD-FAF3-4181-BF79-5F4512FB6851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1067">
              <a:extLst>
                <a:ext uri="{FF2B5EF4-FFF2-40B4-BE49-F238E27FC236}">
                  <a16:creationId xmlns:a16="http://schemas.microsoft.com/office/drawing/2014/main" id="{9F71CA37-A57F-4AE8-8757-91280CDACE89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1068">
              <a:extLst>
                <a:ext uri="{FF2B5EF4-FFF2-40B4-BE49-F238E27FC236}">
                  <a16:creationId xmlns:a16="http://schemas.microsoft.com/office/drawing/2014/main" id="{40B3CFA8-1164-4714-A387-774B5FE2B933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1069">
              <a:extLst>
                <a:ext uri="{FF2B5EF4-FFF2-40B4-BE49-F238E27FC236}">
                  <a16:creationId xmlns:a16="http://schemas.microsoft.com/office/drawing/2014/main" id="{98EFD01E-1A79-478A-8E66-3648942B75B7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1070">
              <a:extLst>
                <a:ext uri="{FF2B5EF4-FFF2-40B4-BE49-F238E27FC236}">
                  <a16:creationId xmlns:a16="http://schemas.microsoft.com/office/drawing/2014/main" id="{2C05D0B8-70C8-4D4B-8403-7A7C583F85C6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1071">
              <a:extLst>
                <a:ext uri="{FF2B5EF4-FFF2-40B4-BE49-F238E27FC236}">
                  <a16:creationId xmlns:a16="http://schemas.microsoft.com/office/drawing/2014/main" id="{54D8C5C5-5836-4671-B133-B80680D7057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1072">
              <a:extLst>
                <a:ext uri="{FF2B5EF4-FFF2-40B4-BE49-F238E27FC236}">
                  <a16:creationId xmlns:a16="http://schemas.microsoft.com/office/drawing/2014/main" id="{E1477390-3AF1-477C-9CB1-31AE7E60D7CF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1073">
              <a:extLst>
                <a:ext uri="{FF2B5EF4-FFF2-40B4-BE49-F238E27FC236}">
                  <a16:creationId xmlns:a16="http://schemas.microsoft.com/office/drawing/2014/main" id="{EFB4C918-CA3D-4E08-9F99-2C7B74A17FBF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1074">
              <a:extLst>
                <a:ext uri="{FF2B5EF4-FFF2-40B4-BE49-F238E27FC236}">
                  <a16:creationId xmlns:a16="http://schemas.microsoft.com/office/drawing/2014/main" id="{6299E582-F1C1-49B0-B655-BC8DAC498F69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1075">
              <a:extLst>
                <a:ext uri="{FF2B5EF4-FFF2-40B4-BE49-F238E27FC236}">
                  <a16:creationId xmlns:a16="http://schemas.microsoft.com/office/drawing/2014/main" id="{9561F225-821C-4CF3-B773-9D3C97A95429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1076">
              <a:extLst>
                <a:ext uri="{FF2B5EF4-FFF2-40B4-BE49-F238E27FC236}">
                  <a16:creationId xmlns:a16="http://schemas.microsoft.com/office/drawing/2014/main" id="{A6B0AEEE-D0A3-483B-B9B3-68F0564FBA18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1077">
              <a:extLst>
                <a:ext uri="{FF2B5EF4-FFF2-40B4-BE49-F238E27FC236}">
                  <a16:creationId xmlns:a16="http://schemas.microsoft.com/office/drawing/2014/main" id="{89F9BC2C-C905-47E9-98EE-B972D5A2D32B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1078">
              <a:extLst>
                <a:ext uri="{FF2B5EF4-FFF2-40B4-BE49-F238E27FC236}">
                  <a16:creationId xmlns:a16="http://schemas.microsoft.com/office/drawing/2014/main" id="{0F760A35-E81F-452D-9C9C-7D03E28162B7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1079">
              <a:extLst>
                <a:ext uri="{FF2B5EF4-FFF2-40B4-BE49-F238E27FC236}">
                  <a16:creationId xmlns:a16="http://schemas.microsoft.com/office/drawing/2014/main" id="{99F71605-8C54-4FA1-978C-2F7AB8A9884C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1080">
              <a:extLst>
                <a:ext uri="{FF2B5EF4-FFF2-40B4-BE49-F238E27FC236}">
                  <a16:creationId xmlns:a16="http://schemas.microsoft.com/office/drawing/2014/main" id="{2BDE4C4E-44B9-46B0-8362-6CC0CBE3F8B1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1081">
              <a:extLst>
                <a:ext uri="{FF2B5EF4-FFF2-40B4-BE49-F238E27FC236}">
                  <a16:creationId xmlns:a16="http://schemas.microsoft.com/office/drawing/2014/main" id="{D2A53BED-840F-4D48-99B4-20037ED4E20A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1082">
              <a:extLst>
                <a:ext uri="{FF2B5EF4-FFF2-40B4-BE49-F238E27FC236}">
                  <a16:creationId xmlns:a16="http://schemas.microsoft.com/office/drawing/2014/main" id="{E65F17E1-D484-4D17-8E1F-C2603186A792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1083">
              <a:extLst>
                <a:ext uri="{FF2B5EF4-FFF2-40B4-BE49-F238E27FC236}">
                  <a16:creationId xmlns:a16="http://schemas.microsoft.com/office/drawing/2014/main" id="{0A8015E3-93DB-4E08-B84C-79432037A695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1084">
              <a:extLst>
                <a:ext uri="{FF2B5EF4-FFF2-40B4-BE49-F238E27FC236}">
                  <a16:creationId xmlns:a16="http://schemas.microsoft.com/office/drawing/2014/main" id="{959D5568-D79E-44BF-961E-490CBB8E4ED9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1085">
              <a:extLst>
                <a:ext uri="{FF2B5EF4-FFF2-40B4-BE49-F238E27FC236}">
                  <a16:creationId xmlns:a16="http://schemas.microsoft.com/office/drawing/2014/main" id="{F175B2CB-25A3-4A54-B69A-CAF70C7C551B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1086">
              <a:extLst>
                <a:ext uri="{FF2B5EF4-FFF2-40B4-BE49-F238E27FC236}">
                  <a16:creationId xmlns:a16="http://schemas.microsoft.com/office/drawing/2014/main" id="{E5C0825B-92FB-471D-A2B7-394B35EBA9D2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1087">
              <a:extLst>
                <a:ext uri="{FF2B5EF4-FFF2-40B4-BE49-F238E27FC236}">
                  <a16:creationId xmlns:a16="http://schemas.microsoft.com/office/drawing/2014/main" id="{4B254F84-7225-4C0E-A2AA-AB5A6CB8DEE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1088">
              <a:extLst>
                <a:ext uri="{FF2B5EF4-FFF2-40B4-BE49-F238E27FC236}">
                  <a16:creationId xmlns:a16="http://schemas.microsoft.com/office/drawing/2014/main" id="{7A799A1D-687E-463F-B465-77309B6486AD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1089">
              <a:extLst>
                <a:ext uri="{FF2B5EF4-FFF2-40B4-BE49-F238E27FC236}">
                  <a16:creationId xmlns:a16="http://schemas.microsoft.com/office/drawing/2014/main" id="{1A592239-261B-4AC2-B237-F6828B286AD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1090">
              <a:extLst>
                <a:ext uri="{FF2B5EF4-FFF2-40B4-BE49-F238E27FC236}">
                  <a16:creationId xmlns:a16="http://schemas.microsoft.com/office/drawing/2014/main" id="{7AFC4EA5-C9FE-480E-8424-606800C39EFF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1091">
              <a:extLst>
                <a:ext uri="{FF2B5EF4-FFF2-40B4-BE49-F238E27FC236}">
                  <a16:creationId xmlns:a16="http://schemas.microsoft.com/office/drawing/2014/main" id="{F35D9B2C-7E41-461F-8DEF-6674FFD2AF9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1092">
              <a:extLst>
                <a:ext uri="{FF2B5EF4-FFF2-40B4-BE49-F238E27FC236}">
                  <a16:creationId xmlns:a16="http://schemas.microsoft.com/office/drawing/2014/main" id="{615ECE92-6BDE-445F-A840-D91853D90DA1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1093">
              <a:extLst>
                <a:ext uri="{FF2B5EF4-FFF2-40B4-BE49-F238E27FC236}">
                  <a16:creationId xmlns:a16="http://schemas.microsoft.com/office/drawing/2014/main" id="{EF9F391F-227C-469A-9433-7B67CFEFCEDE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1094">
              <a:extLst>
                <a:ext uri="{FF2B5EF4-FFF2-40B4-BE49-F238E27FC236}">
                  <a16:creationId xmlns:a16="http://schemas.microsoft.com/office/drawing/2014/main" id="{541CB0E4-6E8A-4DFB-A9D6-2CDD6CEF7A0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1095">
              <a:extLst>
                <a:ext uri="{FF2B5EF4-FFF2-40B4-BE49-F238E27FC236}">
                  <a16:creationId xmlns:a16="http://schemas.microsoft.com/office/drawing/2014/main" id="{1A44DD91-0806-42EE-9D72-75B120E2F94C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1096">
              <a:extLst>
                <a:ext uri="{FF2B5EF4-FFF2-40B4-BE49-F238E27FC236}">
                  <a16:creationId xmlns:a16="http://schemas.microsoft.com/office/drawing/2014/main" id="{C22D63DA-4C55-4998-9DEB-A7A69B660BAD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1097">
              <a:extLst>
                <a:ext uri="{FF2B5EF4-FFF2-40B4-BE49-F238E27FC236}">
                  <a16:creationId xmlns:a16="http://schemas.microsoft.com/office/drawing/2014/main" id="{9A124509-C2C2-4903-9BFB-81DD1C406E45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1098">
              <a:extLst>
                <a:ext uri="{FF2B5EF4-FFF2-40B4-BE49-F238E27FC236}">
                  <a16:creationId xmlns:a16="http://schemas.microsoft.com/office/drawing/2014/main" id="{6033F9BB-D956-4A8B-8E5A-EFC295B418F5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1099">
              <a:extLst>
                <a:ext uri="{FF2B5EF4-FFF2-40B4-BE49-F238E27FC236}">
                  <a16:creationId xmlns:a16="http://schemas.microsoft.com/office/drawing/2014/main" id="{EE1384ED-A536-47C2-AF21-D496CF309C51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1100">
              <a:extLst>
                <a:ext uri="{FF2B5EF4-FFF2-40B4-BE49-F238E27FC236}">
                  <a16:creationId xmlns:a16="http://schemas.microsoft.com/office/drawing/2014/main" id="{C93F6553-341B-40C9-ACAF-02A3632BDF8C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1101">
              <a:extLst>
                <a:ext uri="{FF2B5EF4-FFF2-40B4-BE49-F238E27FC236}">
                  <a16:creationId xmlns:a16="http://schemas.microsoft.com/office/drawing/2014/main" id="{7CCC6205-F52D-4DF7-B7B1-BC97BB88B3B6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1102">
              <a:extLst>
                <a:ext uri="{FF2B5EF4-FFF2-40B4-BE49-F238E27FC236}">
                  <a16:creationId xmlns:a16="http://schemas.microsoft.com/office/drawing/2014/main" id="{0F42FF74-0150-4D32-89F4-443DB704CE13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1103">
              <a:extLst>
                <a:ext uri="{FF2B5EF4-FFF2-40B4-BE49-F238E27FC236}">
                  <a16:creationId xmlns:a16="http://schemas.microsoft.com/office/drawing/2014/main" id="{2CD15553-9A6D-42B5-84AC-906EED65892F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1104">
              <a:extLst>
                <a:ext uri="{FF2B5EF4-FFF2-40B4-BE49-F238E27FC236}">
                  <a16:creationId xmlns:a16="http://schemas.microsoft.com/office/drawing/2014/main" id="{2F3296CA-F040-4A55-B8DF-997E41FBF99A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1105">
              <a:extLst>
                <a:ext uri="{FF2B5EF4-FFF2-40B4-BE49-F238E27FC236}">
                  <a16:creationId xmlns:a16="http://schemas.microsoft.com/office/drawing/2014/main" id="{4540B556-5F38-4838-9B7D-9FB145FDCD18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1106">
              <a:extLst>
                <a:ext uri="{FF2B5EF4-FFF2-40B4-BE49-F238E27FC236}">
                  <a16:creationId xmlns:a16="http://schemas.microsoft.com/office/drawing/2014/main" id="{4A18ED2F-B5A4-4C9A-8622-2E9A81A08873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1107">
              <a:extLst>
                <a:ext uri="{FF2B5EF4-FFF2-40B4-BE49-F238E27FC236}">
                  <a16:creationId xmlns:a16="http://schemas.microsoft.com/office/drawing/2014/main" id="{34DEFFC6-2CAD-45C0-98D8-4AD3552B9621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1108">
              <a:extLst>
                <a:ext uri="{FF2B5EF4-FFF2-40B4-BE49-F238E27FC236}">
                  <a16:creationId xmlns:a16="http://schemas.microsoft.com/office/drawing/2014/main" id="{58095B84-78DB-4601-B01F-86551ECCA28E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1109">
              <a:extLst>
                <a:ext uri="{FF2B5EF4-FFF2-40B4-BE49-F238E27FC236}">
                  <a16:creationId xmlns:a16="http://schemas.microsoft.com/office/drawing/2014/main" id="{DF84B940-8A71-402F-BB42-EB6F0B852BCA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1110">
              <a:extLst>
                <a:ext uri="{FF2B5EF4-FFF2-40B4-BE49-F238E27FC236}">
                  <a16:creationId xmlns:a16="http://schemas.microsoft.com/office/drawing/2014/main" id="{3ECAD5A2-F936-4158-B6D9-2B34A9651FCA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1111">
              <a:extLst>
                <a:ext uri="{FF2B5EF4-FFF2-40B4-BE49-F238E27FC236}">
                  <a16:creationId xmlns:a16="http://schemas.microsoft.com/office/drawing/2014/main" id="{58B121BE-D4AD-4FDF-BA73-852A8A29EAFB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1112">
              <a:extLst>
                <a:ext uri="{FF2B5EF4-FFF2-40B4-BE49-F238E27FC236}">
                  <a16:creationId xmlns:a16="http://schemas.microsoft.com/office/drawing/2014/main" id="{A292304A-7AF6-4AFF-B911-3B3A37B2CB7A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1113">
              <a:extLst>
                <a:ext uri="{FF2B5EF4-FFF2-40B4-BE49-F238E27FC236}">
                  <a16:creationId xmlns:a16="http://schemas.microsoft.com/office/drawing/2014/main" id="{4541E6B9-CEDC-498B-8660-06B5E2E3E1F2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1114">
              <a:extLst>
                <a:ext uri="{FF2B5EF4-FFF2-40B4-BE49-F238E27FC236}">
                  <a16:creationId xmlns:a16="http://schemas.microsoft.com/office/drawing/2014/main" id="{89863EBF-988B-4284-92FF-834B8AC6986B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1115">
              <a:extLst>
                <a:ext uri="{FF2B5EF4-FFF2-40B4-BE49-F238E27FC236}">
                  <a16:creationId xmlns:a16="http://schemas.microsoft.com/office/drawing/2014/main" id="{27D4BB22-264B-4845-8AAD-89807E1D15E4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1116">
              <a:extLst>
                <a:ext uri="{FF2B5EF4-FFF2-40B4-BE49-F238E27FC236}">
                  <a16:creationId xmlns:a16="http://schemas.microsoft.com/office/drawing/2014/main" id="{22333502-0579-4BDE-B354-6F1C965F7F0B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1117">
              <a:extLst>
                <a:ext uri="{FF2B5EF4-FFF2-40B4-BE49-F238E27FC236}">
                  <a16:creationId xmlns:a16="http://schemas.microsoft.com/office/drawing/2014/main" id="{500081EA-DA88-4D2C-90F8-9562D1E58741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1118">
              <a:extLst>
                <a:ext uri="{FF2B5EF4-FFF2-40B4-BE49-F238E27FC236}">
                  <a16:creationId xmlns:a16="http://schemas.microsoft.com/office/drawing/2014/main" id="{F0D4296C-0DEF-494A-BEFE-224B856D5ED2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1119">
              <a:extLst>
                <a:ext uri="{FF2B5EF4-FFF2-40B4-BE49-F238E27FC236}">
                  <a16:creationId xmlns:a16="http://schemas.microsoft.com/office/drawing/2014/main" id="{12668B74-3A02-4087-A4EA-3B6773A8B164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1120">
              <a:extLst>
                <a:ext uri="{FF2B5EF4-FFF2-40B4-BE49-F238E27FC236}">
                  <a16:creationId xmlns:a16="http://schemas.microsoft.com/office/drawing/2014/main" id="{280E97D6-E010-45D2-AFC5-55DB1CE9964F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1121">
              <a:extLst>
                <a:ext uri="{FF2B5EF4-FFF2-40B4-BE49-F238E27FC236}">
                  <a16:creationId xmlns:a16="http://schemas.microsoft.com/office/drawing/2014/main" id="{9545E1B9-F681-416C-9A2F-E9723E9AED93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1122">
              <a:extLst>
                <a:ext uri="{FF2B5EF4-FFF2-40B4-BE49-F238E27FC236}">
                  <a16:creationId xmlns:a16="http://schemas.microsoft.com/office/drawing/2014/main" id="{F017590E-BD71-4997-9EFF-F9A11C192133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1123">
              <a:extLst>
                <a:ext uri="{FF2B5EF4-FFF2-40B4-BE49-F238E27FC236}">
                  <a16:creationId xmlns:a16="http://schemas.microsoft.com/office/drawing/2014/main" id="{D73112BD-962C-48B9-A2B3-4D76175DF863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1124">
              <a:extLst>
                <a:ext uri="{FF2B5EF4-FFF2-40B4-BE49-F238E27FC236}">
                  <a16:creationId xmlns:a16="http://schemas.microsoft.com/office/drawing/2014/main" id="{AE03DF58-CCAF-4717-8324-6B56940CB75B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1125">
              <a:extLst>
                <a:ext uri="{FF2B5EF4-FFF2-40B4-BE49-F238E27FC236}">
                  <a16:creationId xmlns:a16="http://schemas.microsoft.com/office/drawing/2014/main" id="{D6BE86DC-D11A-482B-915D-2C025D31AEC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1126">
              <a:extLst>
                <a:ext uri="{FF2B5EF4-FFF2-40B4-BE49-F238E27FC236}">
                  <a16:creationId xmlns:a16="http://schemas.microsoft.com/office/drawing/2014/main" id="{DA820AB9-B5D6-42F8-9B1E-ABAB4EC226F5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1127">
              <a:extLst>
                <a:ext uri="{FF2B5EF4-FFF2-40B4-BE49-F238E27FC236}">
                  <a16:creationId xmlns:a16="http://schemas.microsoft.com/office/drawing/2014/main" id="{1098F546-1A46-459A-9C2E-219B9029E63C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28">
              <a:extLst>
                <a:ext uri="{FF2B5EF4-FFF2-40B4-BE49-F238E27FC236}">
                  <a16:creationId xmlns:a16="http://schemas.microsoft.com/office/drawing/2014/main" id="{3CB0F2EF-6D1C-451D-B93F-A9746AA1E489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58">
              <a:extLst>
                <a:ext uri="{FF2B5EF4-FFF2-40B4-BE49-F238E27FC236}">
                  <a16:creationId xmlns:a16="http://schemas.microsoft.com/office/drawing/2014/main" id="{A2F5A216-F3CC-4C4C-A198-A75C46EEDF91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59">
              <a:extLst>
                <a:ext uri="{FF2B5EF4-FFF2-40B4-BE49-F238E27FC236}">
                  <a16:creationId xmlns:a16="http://schemas.microsoft.com/office/drawing/2014/main" id="{4753FC1D-B4D0-4BB7-A3DA-1F5E942DF50B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0">
              <a:extLst>
                <a:ext uri="{FF2B5EF4-FFF2-40B4-BE49-F238E27FC236}">
                  <a16:creationId xmlns:a16="http://schemas.microsoft.com/office/drawing/2014/main" id="{88C00CF9-99D2-4AE0-A919-C66514E9049A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61">
              <a:extLst>
                <a:ext uri="{FF2B5EF4-FFF2-40B4-BE49-F238E27FC236}">
                  <a16:creationId xmlns:a16="http://schemas.microsoft.com/office/drawing/2014/main" id="{833A8147-FABB-472B-B820-2A6B955BB5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62">
              <a:extLst>
                <a:ext uri="{FF2B5EF4-FFF2-40B4-BE49-F238E27FC236}">
                  <a16:creationId xmlns:a16="http://schemas.microsoft.com/office/drawing/2014/main" id="{AE2ADDBF-850C-42DB-962A-57676A6FF3CF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63">
              <a:extLst>
                <a:ext uri="{FF2B5EF4-FFF2-40B4-BE49-F238E27FC236}">
                  <a16:creationId xmlns:a16="http://schemas.microsoft.com/office/drawing/2014/main" id="{35EA3152-FBFA-4419-A4F3-5F43C9F6D97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64">
              <a:extLst>
                <a:ext uri="{FF2B5EF4-FFF2-40B4-BE49-F238E27FC236}">
                  <a16:creationId xmlns:a16="http://schemas.microsoft.com/office/drawing/2014/main" id="{BC5F4566-3043-4B26-B777-801DBD19E36E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65">
              <a:extLst>
                <a:ext uri="{FF2B5EF4-FFF2-40B4-BE49-F238E27FC236}">
                  <a16:creationId xmlns:a16="http://schemas.microsoft.com/office/drawing/2014/main" id="{7A8ECA60-0BA4-4B4A-976B-A24BA80A0978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66">
              <a:extLst>
                <a:ext uri="{FF2B5EF4-FFF2-40B4-BE49-F238E27FC236}">
                  <a16:creationId xmlns:a16="http://schemas.microsoft.com/office/drawing/2014/main" id="{B4D8BFC7-E40F-48E5-B03B-F9E637F13F83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67">
              <a:extLst>
                <a:ext uri="{FF2B5EF4-FFF2-40B4-BE49-F238E27FC236}">
                  <a16:creationId xmlns:a16="http://schemas.microsoft.com/office/drawing/2014/main" id="{D4E6D31B-B013-487A-A29F-754D3B415818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68">
              <a:extLst>
                <a:ext uri="{FF2B5EF4-FFF2-40B4-BE49-F238E27FC236}">
                  <a16:creationId xmlns:a16="http://schemas.microsoft.com/office/drawing/2014/main" id="{75BE77E2-1F70-466C-B271-4B92B6242077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69">
              <a:extLst>
                <a:ext uri="{FF2B5EF4-FFF2-40B4-BE49-F238E27FC236}">
                  <a16:creationId xmlns:a16="http://schemas.microsoft.com/office/drawing/2014/main" id="{8E7B6AF1-B021-4CC9-AC12-11A5AB2A2F9A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0">
              <a:extLst>
                <a:ext uri="{FF2B5EF4-FFF2-40B4-BE49-F238E27FC236}">
                  <a16:creationId xmlns:a16="http://schemas.microsoft.com/office/drawing/2014/main" id="{1A6A19F0-2C48-43F1-B0DB-B49EFFE55E17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71">
              <a:extLst>
                <a:ext uri="{FF2B5EF4-FFF2-40B4-BE49-F238E27FC236}">
                  <a16:creationId xmlns:a16="http://schemas.microsoft.com/office/drawing/2014/main" id="{BFFA98B2-29A6-4827-B0AD-14A7A40CCD07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72">
              <a:extLst>
                <a:ext uri="{FF2B5EF4-FFF2-40B4-BE49-F238E27FC236}">
                  <a16:creationId xmlns:a16="http://schemas.microsoft.com/office/drawing/2014/main" id="{4F999042-5972-4E3B-A3F0-11543E61EB2C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73">
              <a:extLst>
                <a:ext uri="{FF2B5EF4-FFF2-40B4-BE49-F238E27FC236}">
                  <a16:creationId xmlns:a16="http://schemas.microsoft.com/office/drawing/2014/main" id="{F0AD573E-6DBF-4643-AFA0-EFB1F8576D8B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74">
              <a:extLst>
                <a:ext uri="{FF2B5EF4-FFF2-40B4-BE49-F238E27FC236}">
                  <a16:creationId xmlns:a16="http://schemas.microsoft.com/office/drawing/2014/main" id="{6C0E4F98-1383-4442-AFC8-D01FFEB40D90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75">
              <a:extLst>
                <a:ext uri="{FF2B5EF4-FFF2-40B4-BE49-F238E27FC236}">
                  <a16:creationId xmlns:a16="http://schemas.microsoft.com/office/drawing/2014/main" id="{5EAD93F6-CA75-4D1C-B028-E1C60FBF0E31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76">
              <a:extLst>
                <a:ext uri="{FF2B5EF4-FFF2-40B4-BE49-F238E27FC236}">
                  <a16:creationId xmlns:a16="http://schemas.microsoft.com/office/drawing/2014/main" id="{B3EAAD5E-52D0-4C3D-949C-837DACB00836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77">
              <a:extLst>
                <a:ext uri="{FF2B5EF4-FFF2-40B4-BE49-F238E27FC236}">
                  <a16:creationId xmlns:a16="http://schemas.microsoft.com/office/drawing/2014/main" id="{9BB95FBC-9E12-4E17-87C2-A22EEE853EDE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78">
              <a:extLst>
                <a:ext uri="{FF2B5EF4-FFF2-40B4-BE49-F238E27FC236}">
                  <a16:creationId xmlns:a16="http://schemas.microsoft.com/office/drawing/2014/main" id="{41DEB13F-DED1-444A-B754-08D873D4AE64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79">
              <a:extLst>
                <a:ext uri="{FF2B5EF4-FFF2-40B4-BE49-F238E27FC236}">
                  <a16:creationId xmlns:a16="http://schemas.microsoft.com/office/drawing/2014/main" id="{CB1AD705-9A58-4E07-B993-FD4A61EA20A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0">
              <a:extLst>
                <a:ext uri="{FF2B5EF4-FFF2-40B4-BE49-F238E27FC236}">
                  <a16:creationId xmlns:a16="http://schemas.microsoft.com/office/drawing/2014/main" id="{04429EC3-9FD4-430F-9D63-91545EFF049D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81">
              <a:extLst>
                <a:ext uri="{FF2B5EF4-FFF2-40B4-BE49-F238E27FC236}">
                  <a16:creationId xmlns:a16="http://schemas.microsoft.com/office/drawing/2014/main" id="{DA7D9482-0056-4E4C-BBF1-C2D431348D6F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82">
              <a:extLst>
                <a:ext uri="{FF2B5EF4-FFF2-40B4-BE49-F238E27FC236}">
                  <a16:creationId xmlns:a16="http://schemas.microsoft.com/office/drawing/2014/main" id="{56EFC2B5-D863-47E0-84B6-83A676A0F46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83">
              <a:extLst>
                <a:ext uri="{FF2B5EF4-FFF2-40B4-BE49-F238E27FC236}">
                  <a16:creationId xmlns:a16="http://schemas.microsoft.com/office/drawing/2014/main" id="{D3D07652-4E7A-4DBE-8C1A-BCCCCA367B34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84">
              <a:extLst>
                <a:ext uri="{FF2B5EF4-FFF2-40B4-BE49-F238E27FC236}">
                  <a16:creationId xmlns:a16="http://schemas.microsoft.com/office/drawing/2014/main" id="{81DA10A0-B7F6-4BEC-A222-439AB42E45A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85">
              <a:extLst>
                <a:ext uri="{FF2B5EF4-FFF2-40B4-BE49-F238E27FC236}">
                  <a16:creationId xmlns:a16="http://schemas.microsoft.com/office/drawing/2014/main" id="{D384B4E6-A16B-4E02-A167-42200C1D490F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86">
              <a:extLst>
                <a:ext uri="{FF2B5EF4-FFF2-40B4-BE49-F238E27FC236}">
                  <a16:creationId xmlns:a16="http://schemas.microsoft.com/office/drawing/2014/main" id="{9066C783-9184-4B3E-B5D1-D81C74D5E5CF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87">
              <a:extLst>
                <a:ext uri="{FF2B5EF4-FFF2-40B4-BE49-F238E27FC236}">
                  <a16:creationId xmlns:a16="http://schemas.microsoft.com/office/drawing/2014/main" id="{A21CA49D-B390-406D-8408-40806945CFC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1188">
              <a:extLst>
                <a:ext uri="{FF2B5EF4-FFF2-40B4-BE49-F238E27FC236}">
                  <a16:creationId xmlns:a16="http://schemas.microsoft.com/office/drawing/2014/main" id="{6C62D4D6-0A3C-4107-95B3-3EF773B6C58B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3" name="latent_circle">
            <a:hlinkClick r:id="" action="ppaction://media"/>
            <a:extLst>
              <a:ext uri="{FF2B5EF4-FFF2-40B4-BE49-F238E27FC236}">
                <a16:creationId xmlns:a16="http://schemas.microsoft.com/office/drawing/2014/main" id="{2DEAF749-EDF5-4BD7-9365-F0F2C8C8F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038" y="1479633"/>
            <a:ext cx="4979432" cy="402905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ABF67B92-D357-3632-2128-9CF4E827601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  <a:endParaRPr lang="en-GB" sz="2800" dirty="0">
              <a:latin typeface="Helvetica" panose="020B0604020202020204" pitchFamily="34" charset="0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60E11A2-7C86-CEA2-4295-4B391DB8D46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DA3D6CF1-602E-342F-F67E-8A5D38699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D4D8189-4756-C0A0-B895-93A5B9AE265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4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2634099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5BA75B3-1672-42A6-B978-77C10358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9" y="2622412"/>
            <a:ext cx="3556183" cy="34101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A88CFBA-9BB8-41D7-9BBC-53340B40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412" y="2620127"/>
            <a:ext cx="3562533" cy="3454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Denoising autoencoder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C75F5-99D9-6DDD-3108-99612166F5CD}"/>
              </a:ext>
            </a:extLst>
          </p:cNvPr>
          <p:cNvSpPr txBox="1"/>
          <p:nvPr/>
        </p:nvSpPr>
        <p:spPr>
          <a:xfrm>
            <a:off x="241300" y="1075957"/>
            <a:ext cx="11059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292929"/>
                </a:solidFill>
                <a:effectLst/>
                <a:latin typeface="source-serif-pro"/>
              </a:rPr>
              <a:t>Autoencoders can easily be trained to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denoise </a:t>
            </a:r>
            <a:r>
              <a:rPr lang="en-GB" i="0" dirty="0">
                <a:solidFill>
                  <a:srgbClr val="292929"/>
                </a:solidFill>
                <a:effectLst/>
                <a:latin typeface="source-serif-pro"/>
              </a:rPr>
              <a:t>image data, expression data, …</a:t>
            </a:r>
          </a:p>
          <a:p>
            <a:pPr algn="l"/>
            <a:endParaRPr lang="en-GB" b="1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The principle is to force the latent space layer capture the most robust features by reconstructing a clean input from a corrupted one.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DD822-97AD-4A6F-E3C0-AC6007FB8F8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33754-9624-D147-D70A-DD077137E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30842B-5672-8AB6-757A-C5B926D0A22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2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4C70C-775D-6470-5689-FAE4E6A0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29" y="611960"/>
            <a:ext cx="10863342" cy="56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4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Sparse and unstructured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l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atent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s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pace: Normal autoencoders encode each input into a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single fixed point 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in the latent space without enforcing a continuous distribution. 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As a result, </a:t>
            </a:r>
            <a:r>
              <a:rPr lang="en-GB" b="1" i="0" dirty="0">
                <a:solidFill>
                  <a:srgbClr val="292929"/>
                </a:solidFill>
                <a:effectLst/>
                <a:latin typeface="source-serif-pro"/>
              </a:rPr>
              <a:t>interpolating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between different points often leads to unrealistic or meaningless outputs.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Since the encoder directly maps inputs to arbitrary points, sampling from the latent space (to generate new data) is unreliable. 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There is no guarantee that points between learned encodings correspond to meaningful variations of the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34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19868</TotalTime>
  <Words>2049</Words>
  <Application>Microsoft Office PowerPoint</Application>
  <PresentationFormat>Widescreen</PresentationFormat>
  <Paragraphs>182</Paragraphs>
  <Slides>36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Google Sans</vt:lpstr>
      <vt:lpstr>Helvetica</vt:lpstr>
      <vt:lpstr>IBM Plex Sans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sven.degroeve@gmail.com</dc:creator>
  <cp:lastModifiedBy>Sven Degroeve</cp:lastModifiedBy>
  <cp:revision>475</cp:revision>
  <dcterms:created xsi:type="dcterms:W3CDTF">2019-05-05T14:36:16Z</dcterms:created>
  <dcterms:modified xsi:type="dcterms:W3CDTF">2025-03-11T08:33:33Z</dcterms:modified>
</cp:coreProperties>
</file>